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autoCompressPictures="0">
  <p:sldMasterIdLst>
    <p:sldMasterId id="2147483663" r:id="rId1"/>
    <p:sldMasterId id="2147483664" r:id="rId2"/>
  </p:sldMasterIdLst>
  <p:notesMasterIdLst>
    <p:notesMasterId r:id="rId59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328" r:id="rId23"/>
    <p:sldId id="278" r:id="rId24"/>
    <p:sldId id="279" r:id="rId25"/>
    <p:sldId id="329" r:id="rId26"/>
    <p:sldId id="282" r:id="rId27"/>
    <p:sldId id="308" r:id="rId28"/>
    <p:sldId id="285" r:id="rId29"/>
    <p:sldId id="286" r:id="rId30"/>
    <p:sldId id="332" r:id="rId31"/>
    <p:sldId id="292" r:id="rId32"/>
    <p:sldId id="293" r:id="rId33"/>
    <p:sldId id="334" r:id="rId34"/>
    <p:sldId id="300" r:id="rId35"/>
    <p:sldId id="335" r:id="rId36"/>
    <p:sldId id="305" r:id="rId37"/>
    <p:sldId id="306" r:id="rId38"/>
    <p:sldId id="307" r:id="rId39"/>
    <p:sldId id="309" r:id="rId40"/>
    <p:sldId id="310" r:id="rId41"/>
    <p:sldId id="311" r:id="rId42"/>
    <p:sldId id="312" r:id="rId43"/>
    <p:sldId id="313" r:id="rId44"/>
    <p:sldId id="314" r:id="rId45"/>
    <p:sldId id="315" r:id="rId46"/>
    <p:sldId id="316" r:id="rId47"/>
    <p:sldId id="317" r:id="rId48"/>
    <p:sldId id="318" r:id="rId49"/>
    <p:sldId id="319" r:id="rId50"/>
    <p:sldId id="320" r:id="rId51"/>
    <p:sldId id="321" r:id="rId52"/>
    <p:sldId id="322" r:id="rId53"/>
    <p:sldId id="323" r:id="rId54"/>
    <p:sldId id="324" r:id="rId55"/>
    <p:sldId id="325" r:id="rId56"/>
    <p:sldId id="326" r:id="rId57"/>
    <p:sldId id="327" r:id="rId58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9B4EF7D-99CF-3054-24F1-F9D8734EA202}" v="426" dt="2021-08-08T16:46:39.848"/>
  </p1510:revLst>
</p1510:revInfo>
</file>

<file path=ppt/tableStyles.xml><?xml version="1.0" encoding="utf-8"?>
<a:tblStyleLst xmlns:a="http://schemas.openxmlformats.org/drawingml/2006/main" def="{CE2C8CA8-FD56-4996-82A9-BB022ABA462F}">
  <a:tblStyle styleId="{CE2C8CA8-FD56-4996-82A9-BB022ABA462F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BF5"/>
          </a:solidFill>
        </a:fill>
      </a:tcStyle>
    </a:wholeTbl>
    <a:band1H>
      <a:tcTxStyle/>
      <a:tcStyle>
        <a:tcBdr/>
        <a:fill>
          <a:solidFill>
            <a:srgbClr val="CDD4E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DD4E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C29FC7D1-3460-4774-9888-8B6F50B81646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587FAD2B-F1AD-46AF-BF5C-FEF8BCDD68AF}" styleName="Table_2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98365C0E-A837-4F50-8547-31AB35E7C18B}" styleName="Table_3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>
          <a:top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a:bottom>
        </a:tcBdr>
      </a:tcStyle>
    </a:band1H>
    <a:band2H>
      <a:tcTxStyle/>
      <a:tcStyle>
        <a:tcBdr/>
      </a:tcStyle>
    </a:band2H>
    <a:band1V>
      <a:tcTxStyle/>
      <a:tcStyle>
        <a:tcBdr>
          <a:left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a:right>
        </a:tcBdr>
      </a:tcStyle>
    </a:band1V>
    <a:band2V>
      <a:tcTxStyle/>
      <a:tcStyle>
        <a:tcBdr>
          <a:left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a:right>
        </a:tcBdr>
      </a:tcStyle>
    </a:band2V>
    <a:lastCol>
      <a:tcTxStyle b="on" i="off"/>
      <a:tcStyle>
        <a:tcBdr/>
      </a:tcStyle>
    </a:lastCol>
    <a:firstCol>
      <a:tcTxStyle b="on" i="off"/>
      <a:tcStyle>
        <a:tcBdr/>
      </a:tcStyle>
    </a:firstCol>
    <a:lastRow>
      <a:tcTxStyle b="on" i="off"/>
      <a:tcStyle>
        <a:tcBdr>
          <a:top>
            <a:ln w="5080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a:top>
        </a:tcBdr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5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94"/>
  </p:normalViewPr>
  <p:slideViewPr>
    <p:cSldViewPr snapToGrid="0" snapToObjects="1">
      <p:cViewPr varScale="1">
        <p:scale>
          <a:sx n="104" d="100"/>
          <a:sy n="104" d="100"/>
        </p:scale>
        <p:origin x="232" y="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5" Type="http://schemas.openxmlformats.org/officeDocument/2006/relationships/slide" Target="slides/slide3.xml"/><Relationship Id="rId61" Type="http://schemas.openxmlformats.org/officeDocument/2006/relationships/viewProps" Target="viewProp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microsoft.com/office/2015/10/relationships/revisionInfo" Target="revisionInfo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9" name="Google Shape;109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Google Shape;338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" name="Google Shape;436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" name="Google Shape;442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0" name="Google Shape;450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3" name="Google Shape;603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1" name="Google Shape;611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1" name="Google Shape;721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" name="Google Shape;1406;p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7" name="Google Shape;1407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9063331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6" name="Google Shape;856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4" name="Google Shape;864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ge7d890cb1e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7" name="Google Shape;1357;ge7d890cb1e_0_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8" name="Google Shape;1358;ge7d890cb1e_0_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5556785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Google Shape;1082;p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3" name="Google Shape;1083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1" name="Google Shape;1091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ge7d890cb1e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7" name="Google Shape;1357;ge7d890cb1e_0_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8" name="Google Shape;1358;ge7d890cb1e_0_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224773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8" name="Google Shape;1338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4" name="Google Shape;1374;p4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5" name="Google Shape;1375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6" name="Google Shape;1386;p4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7" name="Google Shape;1387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9" name="Google Shape;1399;p4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0" name="Google Shape;1400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" name="Google Shape;1434;p5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5" name="Google Shape;1435;p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0" name="Google Shape;1440;p5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1" name="Google Shape;1441;p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1" name="Google Shape;1501;p5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2" name="Google Shape;1502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9" name="Google Shape;1569;p5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0" name="Google Shape;1570;p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7" name="Google Shape;1647;p5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8" name="Google Shape;1648;p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3" name="Google Shape;1733;p5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4" name="Google Shape;1734;p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4" name="Google Shape;1784;p5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5" name="Google Shape;1785;p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7" name="Google Shape;1857;p5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8" name="Google Shape;1858;p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5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5" name="Google Shape;1935;p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1" name="Google Shape;2011;p5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2" name="Google Shape;2012;p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4" name="Google Shape;2024;p6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5" name="Google Shape;2025;p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9" name="Google Shape;2059;p6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0" name="Google Shape;2060;p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7" name="Google Shape;2067;p6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8" name="Google Shape;2068;p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6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7" name="Google Shape;2077;p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5" name="Google Shape;2085;p6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6" name="Google Shape;2086;p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6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6" name="Google Shape;2096;p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4" name="Google Shape;2104;p6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5" name="Google Shape;2105;p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3" name="Google Shape;2113;p6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4" name="Google Shape;2114;p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2" name="Google Shape;2122;p6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3" name="Google Shape;2123;p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le Slide">
  <p:cSld name="2_Title Slide">
    <p:bg>
      <p:bgPr>
        <a:solidFill>
          <a:schemeClr val="dk2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2"/>
          <p:cNvSpPr/>
          <p:nvPr/>
        </p:nvSpPr>
        <p:spPr>
          <a:xfrm>
            <a:off x="-1" y="0"/>
            <a:ext cx="8065827" cy="6858000"/>
          </a:xfrm>
          <a:prstGeom prst="rect">
            <a:avLst/>
          </a:prstGeom>
          <a:gradFill>
            <a:gsLst>
              <a:gs pos="0">
                <a:srgbClr val="000000">
                  <a:alpha val="55686"/>
                </a:srgbClr>
              </a:gs>
              <a:gs pos="28000">
                <a:srgbClr val="000000">
                  <a:alpha val="55686"/>
                </a:srgbClr>
              </a:gs>
              <a:gs pos="100000">
                <a:srgbClr val="000000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182875" tIns="146300" rIns="182875" bIns="1463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" name="Google Shape;18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1633" y="470067"/>
            <a:ext cx="1423303" cy="304828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2"/>
          <p:cNvSpPr txBox="1">
            <a:spLocks noGrp="1"/>
          </p:cNvSpPr>
          <p:nvPr>
            <p:ph type="title"/>
          </p:nvPr>
        </p:nvSpPr>
        <p:spPr>
          <a:xfrm>
            <a:off x="269302" y="1634613"/>
            <a:ext cx="6545155" cy="1793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0" tIns="91425" rIns="146300" bIns="91425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93"/>
              <a:buFont typeface="Arial"/>
              <a:buNone/>
              <a:defRPr sz="5293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body" idx="1"/>
          </p:nvPr>
        </p:nvSpPr>
        <p:spPr>
          <a:xfrm>
            <a:off x="269302" y="3429000"/>
            <a:ext cx="6545155" cy="1792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0" tIns="109725" rIns="146300" bIns="109725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36"/>
              <a:buNone/>
              <a:defRPr sz="3136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2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69" name="Google Shape;69;p12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0" name="Google Shape;70;p12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71" name="Google Shape;71;p12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2" name="Google Shape;72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78" name="Google Shape;78;p13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9" name="Google Shape;79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4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" name="Google Shape;85;p14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6" name="Google Shape;86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5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2" name="Google Shape;92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6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6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8" name="Google Shape;98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le Slide">
  <p:cSld name="2_Title Slide">
    <p:bg>
      <p:bgPr>
        <a:solidFill>
          <a:schemeClr val="dk2"/>
        </a:solid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7"/>
          <p:cNvSpPr/>
          <p:nvPr/>
        </p:nvSpPr>
        <p:spPr>
          <a:xfrm>
            <a:off x="-1" y="0"/>
            <a:ext cx="8065827" cy="6858000"/>
          </a:xfrm>
          <a:prstGeom prst="rect">
            <a:avLst/>
          </a:prstGeom>
          <a:gradFill>
            <a:gsLst>
              <a:gs pos="0">
                <a:srgbClr val="000000">
                  <a:alpha val="55686"/>
                </a:srgbClr>
              </a:gs>
              <a:gs pos="28000">
                <a:srgbClr val="000000">
                  <a:alpha val="55686"/>
                </a:srgbClr>
              </a:gs>
              <a:gs pos="100000">
                <a:srgbClr val="000000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182875" tIns="146300" rIns="182875" bIns="1463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4" name="Google Shape;104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1633" y="470067"/>
            <a:ext cx="1423303" cy="304828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7"/>
          <p:cNvSpPr txBox="1">
            <a:spLocks noGrp="1"/>
          </p:cNvSpPr>
          <p:nvPr>
            <p:ph type="title"/>
          </p:nvPr>
        </p:nvSpPr>
        <p:spPr>
          <a:xfrm>
            <a:off x="269302" y="1634613"/>
            <a:ext cx="6545155" cy="1793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0" tIns="91425" rIns="146300" bIns="91425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93"/>
              <a:buFont typeface="Arial"/>
              <a:buNone/>
              <a:defRPr sz="5293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17"/>
          <p:cNvSpPr txBox="1">
            <a:spLocks noGrp="1"/>
          </p:cNvSpPr>
          <p:nvPr>
            <p:ph type="body" idx="1"/>
          </p:nvPr>
        </p:nvSpPr>
        <p:spPr>
          <a:xfrm>
            <a:off x="269302" y="3429000"/>
            <a:ext cx="6545155" cy="1792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0" tIns="109725" rIns="146300" bIns="109725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36"/>
              <a:buNone/>
              <a:defRPr sz="3136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layout">
  <p:cSld name="Photo layout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0"/>
          <p:cNvSpPr>
            <a:spLocks noGrp="1"/>
          </p:cNvSpPr>
          <p:nvPr>
            <p:ph type="pic" idx="2"/>
          </p:nvPr>
        </p:nvSpPr>
        <p:spPr>
          <a:xfrm>
            <a:off x="6209612" y="0"/>
            <a:ext cx="5982390" cy="68580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961"/>
              <a:buFont typeface="Arial"/>
              <a:buNone/>
              <a:defRPr sz="1961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" name="Google Shape;57;p10"/>
          <p:cNvSpPr txBox="1">
            <a:spLocks noGrp="1"/>
          </p:cNvSpPr>
          <p:nvPr>
            <p:ph type="title"/>
          </p:nvPr>
        </p:nvSpPr>
        <p:spPr>
          <a:xfrm>
            <a:off x="426427" y="222583"/>
            <a:ext cx="5555966" cy="7580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4575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0"/>
          <p:cNvSpPr txBox="1">
            <a:spLocks noGrp="1"/>
          </p:cNvSpPr>
          <p:nvPr>
            <p:ph type="body" idx="1"/>
          </p:nvPr>
        </p:nvSpPr>
        <p:spPr>
          <a:xfrm>
            <a:off x="426424" y="1129915"/>
            <a:ext cx="5555965" cy="2573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60"/>
              <a:buFont typeface="Noto Sans Symbols"/>
              <a:buNone/>
              <a:defRPr sz="2400" b="0" i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2549"/>
              </a:spcBef>
              <a:spcAft>
                <a:spcPts val="0"/>
              </a:spcAft>
              <a:buClr>
                <a:schemeClr val="dk1"/>
              </a:buClr>
              <a:buSzPts val="2160"/>
              <a:buFont typeface="Noto Sans Symbols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2" name="Google Shape;62;p11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3" name="Google Shape;63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4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slideLayout" Target="../slideLayouts/slideLayout13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2.jpg"/><Relationship Id="rId4" Type="http://schemas.openxmlformats.org/officeDocument/2006/relationships/image" Target="../media/image21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5.jpg"/><Relationship Id="rId4" Type="http://schemas.openxmlformats.org/officeDocument/2006/relationships/image" Target="../media/image22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5" Type="http://schemas.openxmlformats.org/officeDocument/2006/relationships/image" Target="../media/image3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Relationship Id="rId1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7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3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.png"/><Relationship Id="rId11" Type="http://schemas.openxmlformats.org/officeDocument/2006/relationships/image" Target="../media/image36.png"/><Relationship Id="rId5" Type="http://schemas.openxmlformats.org/officeDocument/2006/relationships/image" Target="../media/image29.png"/><Relationship Id="rId15" Type="http://schemas.openxmlformats.org/officeDocument/2006/relationships/image" Target="../media/image39.png"/><Relationship Id="rId10" Type="http://schemas.openxmlformats.org/officeDocument/2006/relationships/image" Target="../media/image35.png"/><Relationship Id="rId4" Type="http://schemas.openxmlformats.org/officeDocument/2006/relationships/image" Target="../media/image28.png"/><Relationship Id="rId9" Type="http://schemas.openxmlformats.org/officeDocument/2006/relationships/image" Target="../media/image34.png"/><Relationship Id="rId1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4.png"/><Relationship Id="rId4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Relationship Id="rId14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5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5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8.png"/><Relationship Id="rId11" Type="http://schemas.openxmlformats.org/officeDocument/2006/relationships/image" Target="../media/image53.png"/><Relationship Id="rId5" Type="http://schemas.openxmlformats.org/officeDocument/2006/relationships/image" Target="../media/image47.png"/><Relationship Id="rId15" Type="http://schemas.openxmlformats.org/officeDocument/2006/relationships/image" Target="../media/image57.png"/><Relationship Id="rId10" Type="http://schemas.openxmlformats.org/officeDocument/2006/relationships/image" Target="../media/image52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Relationship Id="rId14" Type="http://schemas.openxmlformats.org/officeDocument/2006/relationships/image" Target="../media/image5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4.png"/><Relationship Id="rId4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5" Type="http://schemas.openxmlformats.org/officeDocument/2006/relationships/image" Target="../media/image3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Relationship Id="rId14" Type="http://schemas.openxmlformats.org/officeDocument/2006/relationships/image" Target="../media/image38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google.com/search?q=recording+icon&amp;hl=en&amp;sxsrf=ACYBGNTKasBdd2JUo4ogGgIM7S2hf66szQ:1569208180502&amp;tbm=isch&amp;source=iu&amp;ictx=1&amp;fir=U3Wd-7ABdeUKaM%253A%252CluEnGeJPEINCNM%252C_&amp;vet=1&amp;usg=AI4_-kR3Afk18F-ZuisrWP7NJQTNXg9KTQ&amp;sa=X&amp;ved=2ahUKEwjGsbWB_OXkAhV86nMBHUAiBHAQ9QEwCnoECAcQGA#imgrc=U3Wd-7ABdeUKaM:" TargetMode="External"/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google.com/search?q=chat+icon&amp;sxsrf=ACYBGNSKLjViy5h9I7Dgltx_popO-H9nUw:1569208107768&amp;tbm=isch&amp;source=iu&amp;ictx=1&amp;fir=q7zzud6mkPIXUM%253A%252Clh3Pv4uFlKVHgM%252C_&amp;vet=1&amp;usg=AI4_-kQzA5iAfohtmpJo2PD4CsVXUJTfsQ&amp;sa=X&amp;ved=2ahUKEwj9id7e--XkAhWKILcAHRzDBjIQ9QEwAHoECAcQBA#imgrc=q7zzud6mkPIXUM:" TargetMode="External"/><Relationship Id="rId5" Type="http://schemas.openxmlformats.org/officeDocument/2006/relationships/image" Target="../media/image7.png"/><Relationship Id="rId4" Type="http://schemas.openxmlformats.org/officeDocument/2006/relationships/hyperlink" Target="https://www.google.com/search?q=mute+icon&amp;sxsrf=ACYBGNSObrxxPlB6JpDXXhxx2SoLOWs5ZQ:1569208076022&amp;tbm=isch&amp;source=iu&amp;ictx=1&amp;fir=VQ8u1RtONXlU7M%253A%252Cp7hlxeNZONMY9M%252C_&amp;vet=1&amp;usg=AI4_-kQ1wnhT8Qf3wQBGRBikUuIntS9DQw&amp;sa=X&amp;ved=2ahUKEwjNvczP--XkAhUm7HMBHQgBB88Q9QEwDnoECAcQIA#imgrc=VQ8u1RtONXlU7M:" TargetMode="External"/><Relationship Id="rId9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6.png"/><Relationship Id="rId4" Type="http://schemas.openxmlformats.org/officeDocument/2006/relationships/image" Target="../media/image41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5" Type="http://schemas.openxmlformats.org/officeDocument/2006/relationships/image" Target="../media/image3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Relationship Id="rId14" Type="http://schemas.openxmlformats.org/officeDocument/2006/relationships/image" Target="../media/image38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10" Type="http://schemas.openxmlformats.org/officeDocument/2006/relationships/image" Target="../media/image74.png"/><Relationship Id="rId4" Type="http://schemas.openxmlformats.org/officeDocument/2006/relationships/image" Target="../media/image68.png"/><Relationship Id="rId9" Type="http://schemas.openxmlformats.org/officeDocument/2006/relationships/image" Target="../media/image73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hyperlink" Target="https://databricks.com/azure" TargetMode="External"/><Relationship Id="rId3" Type="http://schemas.openxmlformats.org/officeDocument/2006/relationships/hyperlink" Target="https://www.microsoft.com/en-us/server-cloud/products/sql-server-2016/" TargetMode="External"/><Relationship Id="rId7" Type="http://schemas.openxmlformats.org/officeDocument/2006/relationships/hyperlink" Target="https://azure.microsoft.com/en-us/services/hdinsight/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azure.microsoft.com/en-us/services/data-lake-store/" TargetMode="External"/><Relationship Id="rId11" Type="http://schemas.openxmlformats.org/officeDocument/2006/relationships/hyperlink" Target="https://azure.microsoft.com/en-us/services/postgresql" TargetMode="External"/><Relationship Id="rId5" Type="http://schemas.openxmlformats.org/officeDocument/2006/relationships/hyperlink" Target="https://azure.microsoft.com/en-us/services/sql-data-warehouse/" TargetMode="External"/><Relationship Id="rId10" Type="http://schemas.openxmlformats.org/officeDocument/2006/relationships/hyperlink" Target="https://azure.microsoft.com/en-us/services/cosmos-db/" TargetMode="External"/><Relationship Id="rId4" Type="http://schemas.openxmlformats.org/officeDocument/2006/relationships/hyperlink" Target="https://azure.microsoft.com/en-us/services/sql-database/" TargetMode="External"/><Relationship Id="rId9" Type="http://schemas.openxmlformats.org/officeDocument/2006/relationships/hyperlink" Target="https://azure.microsoft.com/en-us/services/data-lake-analytics/" TargetMode="Externa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7" Type="http://schemas.openxmlformats.org/officeDocument/2006/relationships/image" Target="../media/image8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78.png"/><Relationship Id="rId7" Type="http://schemas.openxmlformats.org/officeDocument/2006/relationships/image" Target="../media/image8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79.png"/><Relationship Id="rId9" Type="http://schemas.openxmlformats.org/officeDocument/2006/relationships/image" Target="../media/image81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13" Type="http://schemas.openxmlformats.org/officeDocument/2006/relationships/image" Target="../media/image90.png"/><Relationship Id="rId3" Type="http://schemas.openxmlformats.org/officeDocument/2006/relationships/image" Target="../media/image85.png"/><Relationship Id="rId7" Type="http://schemas.openxmlformats.org/officeDocument/2006/relationships/image" Target="../media/image82.png"/><Relationship Id="rId12" Type="http://schemas.openxmlformats.org/officeDocument/2006/relationships/image" Target="../media/image8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9.png"/><Relationship Id="rId11" Type="http://schemas.openxmlformats.org/officeDocument/2006/relationships/image" Target="../media/image88.png"/><Relationship Id="rId5" Type="http://schemas.openxmlformats.org/officeDocument/2006/relationships/image" Target="../media/image78.png"/><Relationship Id="rId15" Type="http://schemas.openxmlformats.org/officeDocument/2006/relationships/image" Target="../media/image92.png"/><Relationship Id="rId10" Type="http://schemas.openxmlformats.org/officeDocument/2006/relationships/image" Target="../media/image81.png"/><Relationship Id="rId4" Type="http://schemas.openxmlformats.org/officeDocument/2006/relationships/image" Target="../media/image86.png"/><Relationship Id="rId9" Type="http://schemas.openxmlformats.org/officeDocument/2006/relationships/image" Target="../media/image80.png"/><Relationship Id="rId14" Type="http://schemas.openxmlformats.org/officeDocument/2006/relationships/image" Target="../media/image91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13" Type="http://schemas.openxmlformats.org/officeDocument/2006/relationships/image" Target="../media/image101.png"/><Relationship Id="rId3" Type="http://schemas.openxmlformats.org/officeDocument/2006/relationships/image" Target="../media/image93.png"/><Relationship Id="rId7" Type="http://schemas.openxmlformats.org/officeDocument/2006/relationships/image" Target="../media/image96.png"/><Relationship Id="rId12" Type="http://schemas.openxmlformats.org/officeDocument/2006/relationships/image" Target="../media/image100.png"/><Relationship Id="rId2" Type="http://schemas.openxmlformats.org/officeDocument/2006/relationships/notesSlide" Target="../notesSlides/notesSlide39.xml"/><Relationship Id="rId16" Type="http://schemas.openxmlformats.org/officeDocument/2006/relationships/image" Target="../media/image8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5.png"/><Relationship Id="rId11" Type="http://schemas.openxmlformats.org/officeDocument/2006/relationships/image" Target="../media/image91.png"/><Relationship Id="rId5" Type="http://schemas.openxmlformats.org/officeDocument/2006/relationships/image" Target="../media/image78.png"/><Relationship Id="rId15" Type="http://schemas.openxmlformats.org/officeDocument/2006/relationships/image" Target="../media/image103.png"/><Relationship Id="rId10" Type="http://schemas.openxmlformats.org/officeDocument/2006/relationships/image" Target="../media/image99.png"/><Relationship Id="rId4" Type="http://schemas.openxmlformats.org/officeDocument/2006/relationships/image" Target="../media/image94.png"/><Relationship Id="rId9" Type="http://schemas.openxmlformats.org/officeDocument/2006/relationships/image" Target="../media/image98.png"/><Relationship Id="rId14" Type="http://schemas.openxmlformats.org/officeDocument/2006/relationships/image" Target="../media/image102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3" Type="http://schemas.openxmlformats.org/officeDocument/2006/relationships/image" Target="../media/image104.png"/><Relationship Id="rId7" Type="http://schemas.openxmlformats.org/officeDocument/2006/relationships/image" Target="../media/image10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image" Target="../media/image110.png"/><Relationship Id="rId7" Type="http://schemas.openxmlformats.org/officeDocument/2006/relationships/image" Target="../media/image9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78.png"/><Relationship Id="rId9" Type="http://schemas.openxmlformats.org/officeDocument/2006/relationships/image" Target="../media/image112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113.png"/><Relationship Id="rId7" Type="http://schemas.openxmlformats.org/officeDocument/2006/relationships/image" Target="../media/image78.png"/><Relationship Id="rId12" Type="http://schemas.openxmlformats.org/officeDocument/2006/relationships/image" Target="../media/image8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0.png"/><Relationship Id="rId11" Type="http://schemas.openxmlformats.org/officeDocument/2006/relationships/image" Target="../media/image83.png"/><Relationship Id="rId5" Type="http://schemas.openxmlformats.org/officeDocument/2006/relationships/image" Target="../media/image115.png"/><Relationship Id="rId10" Type="http://schemas.openxmlformats.org/officeDocument/2006/relationships/image" Target="../media/image112.png"/><Relationship Id="rId4" Type="http://schemas.openxmlformats.org/officeDocument/2006/relationships/image" Target="../media/image114.png"/><Relationship Id="rId9" Type="http://schemas.openxmlformats.org/officeDocument/2006/relationships/image" Target="../media/image111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13" Type="http://schemas.openxmlformats.org/officeDocument/2006/relationships/image" Target="../media/image124.png"/><Relationship Id="rId3" Type="http://schemas.openxmlformats.org/officeDocument/2006/relationships/image" Target="../media/image116.png"/><Relationship Id="rId7" Type="http://schemas.openxmlformats.org/officeDocument/2006/relationships/image" Target="../media/image120.png"/><Relationship Id="rId12" Type="http://schemas.openxmlformats.org/officeDocument/2006/relationships/image" Target="../media/image8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9.png"/><Relationship Id="rId11" Type="http://schemas.openxmlformats.org/officeDocument/2006/relationships/image" Target="../media/image83.png"/><Relationship Id="rId5" Type="http://schemas.openxmlformats.org/officeDocument/2006/relationships/image" Target="../media/image118.png"/><Relationship Id="rId15" Type="http://schemas.openxmlformats.org/officeDocument/2006/relationships/image" Target="../media/image126.png"/><Relationship Id="rId10" Type="http://schemas.openxmlformats.org/officeDocument/2006/relationships/image" Target="../media/image123.png"/><Relationship Id="rId4" Type="http://schemas.openxmlformats.org/officeDocument/2006/relationships/image" Target="../media/image117.png"/><Relationship Id="rId9" Type="http://schemas.openxmlformats.org/officeDocument/2006/relationships/image" Target="../media/image122.png"/><Relationship Id="rId14" Type="http://schemas.openxmlformats.org/officeDocument/2006/relationships/image" Target="../media/image12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jpg"/><Relationship Id="rId7" Type="http://schemas.openxmlformats.org/officeDocument/2006/relationships/image" Target="../media/image13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1.jpg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3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8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8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8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8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4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8"/>
          <p:cNvSpPr txBox="1">
            <a:spLocks noGrp="1"/>
          </p:cNvSpPr>
          <p:nvPr>
            <p:ph type="title"/>
          </p:nvPr>
        </p:nvSpPr>
        <p:spPr>
          <a:xfrm>
            <a:off x="269302" y="1524000"/>
            <a:ext cx="6545155" cy="2285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0" tIns="91425" rIns="146300" bIns="91425" anchor="t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</a:pPr>
            <a:r>
              <a:rPr lang="en-US" sz="5000">
                <a:latin typeface="Arial"/>
                <a:ea typeface="Arial"/>
                <a:cs typeface="Arial"/>
                <a:sym typeface="Arial"/>
              </a:rPr>
              <a:t>Modern Data Estate</a:t>
            </a:r>
            <a:br>
              <a:rPr lang="en-US" sz="5000">
                <a:latin typeface="Arial"/>
                <a:ea typeface="Arial"/>
                <a:cs typeface="Arial"/>
                <a:sym typeface="Arial"/>
              </a:rPr>
            </a:br>
            <a:r>
              <a:rPr lang="en-US" sz="5000">
                <a:latin typeface="Arial"/>
                <a:ea typeface="Arial"/>
                <a:cs typeface="Arial"/>
                <a:sym typeface="Arial"/>
              </a:rPr>
              <a:t>&amp;</a:t>
            </a:r>
            <a:br>
              <a:rPr lang="en-US" sz="5000">
                <a:latin typeface="Arial"/>
                <a:ea typeface="Arial"/>
                <a:cs typeface="Arial"/>
                <a:sym typeface="Arial"/>
              </a:rPr>
            </a:br>
            <a:r>
              <a:rPr lang="en-US" sz="5000">
                <a:latin typeface="Arial"/>
                <a:ea typeface="Arial"/>
                <a:cs typeface="Arial"/>
                <a:sym typeface="Arial"/>
              </a:rPr>
              <a:t>Advanced Analytics</a:t>
            </a:r>
            <a:br>
              <a:rPr lang="en-US" sz="5000">
                <a:latin typeface="Arial"/>
                <a:ea typeface="Arial"/>
                <a:cs typeface="Arial"/>
                <a:sym typeface="Arial"/>
              </a:rPr>
            </a:br>
            <a:br>
              <a:rPr lang="en-US" sz="5000">
                <a:latin typeface="Arial"/>
                <a:ea typeface="Arial"/>
                <a:cs typeface="Arial"/>
                <a:sym typeface="Arial"/>
              </a:rPr>
            </a:br>
            <a:br>
              <a:rPr lang="en-US" sz="2000">
                <a:latin typeface="Arial"/>
                <a:ea typeface="Arial"/>
                <a:cs typeface="Arial"/>
                <a:sym typeface="Arial"/>
              </a:rPr>
            </a:br>
            <a:endParaRPr sz="3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18"/>
          <p:cNvSpPr txBox="1">
            <a:spLocks noGrp="1"/>
          </p:cNvSpPr>
          <p:nvPr>
            <p:ph type="body" idx="1"/>
          </p:nvPr>
        </p:nvSpPr>
        <p:spPr>
          <a:xfrm>
            <a:off x="269302" y="4304651"/>
            <a:ext cx="6545155" cy="1792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0" tIns="109725" rIns="146300" bIns="1097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rPr lang="en-US" sz="2000" b="1">
                <a:latin typeface="Arial"/>
                <a:ea typeface="Arial"/>
                <a:cs typeface="Arial"/>
                <a:sym typeface="Arial"/>
              </a:rPr>
              <a:t>Sashank Pappu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rPr lang="en-US" sz="2000" b="1">
                <a:latin typeface="Arial"/>
                <a:ea typeface="Arial"/>
                <a:cs typeface="Arial"/>
                <a:sym typeface="Arial"/>
              </a:rPr>
              <a:t>Azure Data &amp; AI Specialist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5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50"/>
                                        <p:tgtEl>
                                          <p:spTgt spid="1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50"/>
                                        <p:tgtEl>
                                          <p:spTgt spid="1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2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p27"/>
          <p:cNvSpPr txBox="1"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 sz="3600"/>
              <a:t>Day 5- Outcome</a:t>
            </a:r>
            <a:endParaRPr/>
          </a:p>
        </p:txBody>
      </p:sp>
      <p:sp>
        <p:nvSpPr>
          <p:cNvPr id="287" name="Google Shape;287;p27"/>
          <p:cNvSpPr/>
          <p:nvPr/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2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" name="Google Shape;288;p27"/>
          <p:cNvSpPr/>
          <p:nvPr/>
        </p:nvSpPr>
        <p:spPr>
          <a:xfrm rot="-54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2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" name="Google Shape;289;p27"/>
          <p:cNvSpPr/>
          <p:nvPr/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2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" name="Google Shape;290;p27"/>
          <p:cNvSpPr/>
          <p:nvPr/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2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91" name="Google Shape;291;p27"/>
          <p:cNvGrpSpPr/>
          <p:nvPr/>
        </p:nvGrpSpPr>
        <p:grpSpPr>
          <a:xfrm>
            <a:off x="1050535" y="2295515"/>
            <a:ext cx="10090929" cy="3411557"/>
            <a:chOff x="212335" y="469890"/>
            <a:chExt cx="10090929" cy="3411557"/>
          </a:xfrm>
        </p:grpSpPr>
        <p:sp>
          <p:nvSpPr>
            <p:cNvPr id="292" name="Google Shape;292;p27"/>
            <p:cNvSpPr/>
            <p:nvPr/>
          </p:nvSpPr>
          <p:spPr>
            <a:xfrm>
              <a:off x="212335" y="469890"/>
              <a:ext cx="1335915" cy="133591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27"/>
            <p:cNvSpPr/>
            <p:nvPr/>
          </p:nvSpPr>
          <p:spPr>
            <a:xfrm>
              <a:off x="492877" y="750432"/>
              <a:ext cx="774830" cy="77483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27"/>
            <p:cNvSpPr/>
            <p:nvPr/>
          </p:nvSpPr>
          <p:spPr>
            <a:xfrm>
              <a:off x="1834517" y="469890"/>
              <a:ext cx="3148942" cy="133591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27"/>
            <p:cNvSpPr txBox="1"/>
            <p:nvPr/>
          </p:nvSpPr>
          <p:spPr>
            <a:xfrm>
              <a:off x="1834517" y="469890"/>
              <a:ext cx="3148942" cy="133591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300"/>
                <a:buFont typeface="Arial"/>
                <a:buNone/>
              </a:pPr>
              <a:r>
                <a:rPr lang="en-US" sz="23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Secure Azure Synapse Analytics supporting infrastructure</a:t>
              </a:r>
              <a:endParaRPr/>
            </a:p>
          </p:txBody>
        </p:sp>
        <p:sp>
          <p:nvSpPr>
            <p:cNvPr id="296" name="Google Shape;296;p27"/>
            <p:cNvSpPr/>
            <p:nvPr/>
          </p:nvSpPr>
          <p:spPr>
            <a:xfrm>
              <a:off x="5532139" y="469890"/>
              <a:ext cx="1335915" cy="133591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27"/>
            <p:cNvSpPr/>
            <p:nvPr/>
          </p:nvSpPr>
          <p:spPr>
            <a:xfrm>
              <a:off x="5812681" y="750432"/>
              <a:ext cx="774830" cy="77483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27"/>
            <p:cNvSpPr/>
            <p:nvPr/>
          </p:nvSpPr>
          <p:spPr>
            <a:xfrm>
              <a:off x="7154322" y="469890"/>
              <a:ext cx="3148942" cy="133591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27"/>
            <p:cNvSpPr txBox="1"/>
            <p:nvPr/>
          </p:nvSpPr>
          <p:spPr>
            <a:xfrm>
              <a:off x="7154322" y="469890"/>
              <a:ext cx="3148942" cy="133591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300"/>
                <a:buFont typeface="Arial"/>
                <a:buNone/>
              </a:pPr>
              <a:r>
                <a:rPr lang="en-US" sz="23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Secure the Azure Synapse Analytics workspace and managed services</a:t>
              </a:r>
              <a:endParaRPr/>
            </a:p>
          </p:txBody>
        </p:sp>
        <p:sp>
          <p:nvSpPr>
            <p:cNvPr id="300" name="Google Shape;300;p27"/>
            <p:cNvSpPr/>
            <p:nvPr/>
          </p:nvSpPr>
          <p:spPr>
            <a:xfrm>
              <a:off x="212335" y="2545532"/>
              <a:ext cx="1335915" cy="1335915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27"/>
            <p:cNvSpPr/>
            <p:nvPr/>
          </p:nvSpPr>
          <p:spPr>
            <a:xfrm>
              <a:off x="492877" y="2826074"/>
              <a:ext cx="774830" cy="77483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27"/>
            <p:cNvSpPr/>
            <p:nvPr/>
          </p:nvSpPr>
          <p:spPr>
            <a:xfrm>
              <a:off x="1834517" y="2545532"/>
              <a:ext cx="3148942" cy="133591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27"/>
            <p:cNvSpPr txBox="1"/>
            <p:nvPr/>
          </p:nvSpPr>
          <p:spPr>
            <a:xfrm>
              <a:off x="1834517" y="2545532"/>
              <a:ext cx="3148942" cy="133591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300"/>
                <a:buFont typeface="Arial"/>
                <a:buNone/>
              </a:pPr>
              <a:r>
                <a:rPr lang="en-US" sz="23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Secure Azure Synapse Analytics workspace data</a:t>
              </a:r>
              <a:endParaRPr/>
            </a:p>
          </p:txBody>
        </p:sp>
        <p:sp>
          <p:nvSpPr>
            <p:cNvPr id="304" name="Google Shape;304;p27"/>
            <p:cNvSpPr/>
            <p:nvPr/>
          </p:nvSpPr>
          <p:spPr>
            <a:xfrm>
              <a:off x="5532139" y="2545532"/>
              <a:ext cx="1335915" cy="1335915"/>
            </a:xfrm>
            <a:prstGeom prst="ellipse">
              <a:avLst/>
            </a:prstGeom>
            <a:solidFill>
              <a:srgbClr val="599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27"/>
            <p:cNvSpPr/>
            <p:nvPr/>
          </p:nvSpPr>
          <p:spPr>
            <a:xfrm>
              <a:off x="5812681" y="2826074"/>
              <a:ext cx="774830" cy="77483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27"/>
            <p:cNvSpPr/>
            <p:nvPr/>
          </p:nvSpPr>
          <p:spPr>
            <a:xfrm>
              <a:off x="7154322" y="2545532"/>
              <a:ext cx="3148942" cy="133591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27"/>
            <p:cNvSpPr txBox="1"/>
            <p:nvPr/>
          </p:nvSpPr>
          <p:spPr>
            <a:xfrm>
              <a:off x="7154322" y="2545532"/>
              <a:ext cx="3148942" cy="133591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300"/>
                <a:buFont typeface="Arial"/>
                <a:buNone/>
              </a:pPr>
              <a:r>
                <a:rPr lang="en-US" sz="23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Lab Challenge</a:t>
              </a:r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28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</a:pPr>
            <a:r>
              <a:rPr lang="en-US"/>
              <a:t>Overview</a:t>
            </a:r>
            <a:endParaRPr/>
          </a:p>
        </p:txBody>
      </p:sp>
      <p:sp>
        <p:nvSpPr>
          <p:cNvPr id="313" name="Google Shape;313;p28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</a:pPr>
            <a:r>
              <a:rPr lang="en-US"/>
              <a:t>Agenda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29"/>
          <p:cNvSpPr txBox="1"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 sz="3600"/>
              <a:t>Day 1 - Outcome </a:t>
            </a:r>
            <a:endParaRPr/>
          </a:p>
        </p:txBody>
      </p:sp>
      <p:grpSp>
        <p:nvGrpSpPr>
          <p:cNvPr id="319" name="Google Shape;319;p29"/>
          <p:cNvGrpSpPr/>
          <p:nvPr/>
        </p:nvGrpSpPr>
        <p:grpSpPr>
          <a:xfrm>
            <a:off x="838200" y="1827632"/>
            <a:ext cx="10515600" cy="4347322"/>
            <a:chOff x="0" y="2007"/>
            <a:chExt cx="10515600" cy="4347322"/>
          </a:xfrm>
        </p:grpSpPr>
        <p:sp>
          <p:nvSpPr>
            <p:cNvPr id="320" name="Google Shape;320;p29"/>
            <p:cNvSpPr/>
            <p:nvPr/>
          </p:nvSpPr>
          <p:spPr>
            <a:xfrm>
              <a:off x="2103120" y="2007"/>
              <a:ext cx="8412480" cy="1040029"/>
            </a:xfrm>
            <a:prstGeom prst="rect">
              <a:avLst/>
            </a:prstGeom>
            <a:solidFill>
              <a:srgbClr val="F7D5CB">
                <a:alpha val="89803"/>
              </a:srgbClr>
            </a:solidFill>
            <a:ln w="12700" cap="flat" cmpd="sng">
              <a:solidFill>
                <a:srgbClr val="F7D5CB">
                  <a:alpha val="89803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29"/>
            <p:cNvSpPr txBox="1"/>
            <p:nvPr/>
          </p:nvSpPr>
          <p:spPr>
            <a:xfrm>
              <a:off x="2103120" y="2007"/>
              <a:ext cx="8412480" cy="104002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63225" tIns="264150" rIns="163225" bIns="26415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Arial"/>
                <a:buNone/>
              </a:pPr>
              <a:r>
                <a:rPr lang="en-US" sz="21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Perform Data Exploration in Synapse Studio</a:t>
              </a:r>
              <a:endParaRPr/>
            </a:p>
          </p:txBody>
        </p:sp>
        <p:sp>
          <p:nvSpPr>
            <p:cNvPr id="322" name="Google Shape;322;p29"/>
            <p:cNvSpPr/>
            <p:nvPr/>
          </p:nvSpPr>
          <p:spPr>
            <a:xfrm>
              <a:off x="0" y="2007"/>
              <a:ext cx="2103120" cy="1040029"/>
            </a:xfrm>
            <a:prstGeom prst="rect">
              <a:avLst/>
            </a:prstGeom>
            <a:solidFill>
              <a:schemeClr val="accent2"/>
            </a:solidFill>
            <a:ln w="12700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29"/>
            <p:cNvSpPr txBox="1"/>
            <p:nvPr/>
          </p:nvSpPr>
          <p:spPr>
            <a:xfrm>
              <a:off x="0" y="2007"/>
              <a:ext cx="2103120" cy="104002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11275" tIns="102725" rIns="111275" bIns="1027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600"/>
                <a:buFont typeface="Arial"/>
                <a:buNone/>
              </a:pPr>
              <a:r>
                <a:rPr lang="en-US" sz="26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Perform</a:t>
              </a:r>
              <a:endParaRPr/>
            </a:p>
          </p:txBody>
        </p:sp>
        <p:sp>
          <p:nvSpPr>
            <p:cNvPr id="324" name="Google Shape;324;p29"/>
            <p:cNvSpPr/>
            <p:nvPr/>
          </p:nvSpPr>
          <p:spPr>
            <a:xfrm>
              <a:off x="2103120" y="1104438"/>
              <a:ext cx="8412480" cy="1040029"/>
            </a:xfrm>
            <a:prstGeom prst="rect">
              <a:avLst/>
            </a:prstGeom>
            <a:solidFill>
              <a:srgbClr val="E0E0E0">
                <a:alpha val="89803"/>
              </a:srgbClr>
            </a:solidFill>
            <a:ln w="12700" cap="flat" cmpd="sng">
              <a:solidFill>
                <a:srgbClr val="E0E0E0">
                  <a:alpha val="89803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29"/>
            <p:cNvSpPr txBox="1"/>
            <p:nvPr/>
          </p:nvSpPr>
          <p:spPr>
            <a:xfrm>
              <a:off x="2103120" y="1104438"/>
              <a:ext cx="8412480" cy="104002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63225" tIns="264150" rIns="163225" bIns="26415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Arial"/>
                <a:buNone/>
              </a:pPr>
              <a:r>
                <a:rPr lang="en-US" sz="21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Ingest data with Spark notebooks in Azure Synapse Analytics</a:t>
              </a:r>
              <a:endParaRPr/>
            </a:p>
          </p:txBody>
        </p:sp>
        <p:sp>
          <p:nvSpPr>
            <p:cNvPr id="326" name="Google Shape;326;p29"/>
            <p:cNvSpPr/>
            <p:nvPr/>
          </p:nvSpPr>
          <p:spPr>
            <a:xfrm>
              <a:off x="0" y="1104438"/>
              <a:ext cx="2103120" cy="1040029"/>
            </a:xfrm>
            <a:prstGeom prst="rect">
              <a:avLst/>
            </a:prstGeom>
            <a:solidFill>
              <a:schemeClr val="accent3"/>
            </a:solidFill>
            <a:ln w="12700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29"/>
            <p:cNvSpPr txBox="1"/>
            <p:nvPr/>
          </p:nvSpPr>
          <p:spPr>
            <a:xfrm>
              <a:off x="0" y="1104438"/>
              <a:ext cx="2103120" cy="104002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11275" tIns="102725" rIns="111275" bIns="1027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600"/>
                <a:buFont typeface="Arial"/>
                <a:buNone/>
              </a:pPr>
              <a:r>
                <a:rPr lang="en-US" sz="26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Ingest</a:t>
              </a:r>
              <a:endParaRPr/>
            </a:p>
          </p:txBody>
        </p:sp>
        <p:sp>
          <p:nvSpPr>
            <p:cNvPr id="328" name="Google Shape;328;p29"/>
            <p:cNvSpPr/>
            <p:nvPr/>
          </p:nvSpPr>
          <p:spPr>
            <a:xfrm>
              <a:off x="2103120" y="2206869"/>
              <a:ext cx="8412480" cy="1040029"/>
            </a:xfrm>
            <a:prstGeom prst="rect">
              <a:avLst/>
            </a:prstGeom>
            <a:solidFill>
              <a:srgbClr val="FFE8CA">
                <a:alpha val="89803"/>
              </a:srgbClr>
            </a:solidFill>
            <a:ln w="12700" cap="flat" cmpd="sng">
              <a:solidFill>
                <a:srgbClr val="FFE8CA">
                  <a:alpha val="89803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29"/>
            <p:cNvSpPr txBox="1"/>
            <p:nvPr/>
          </p:nvSpPr>
          <p:spPr>
            <a:xfrm>
              <a:off x="2103120" y="2206869"/>
              <a:ext cx="8412480" cy="104002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63225" tIns="264150" rIns="163225" bIns="26415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Arial"/>
                <a:buNone/>
              </a:pPr>
              <a:r>
                <a:rPr lang="en-US" sz="21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Transform data with DataFrames in Spark pools in Azure Synapse Analytics</a:t>
              </a:r>
              <a:endParaRPr/>
            </a:p>
          </p:txBody>
        </p:sp>
        <p:sp>
          <p:nvSpPr>
            <p:cNvPr id="330" name="Google Shape;330;p29"/>
            <p:cNvSpPr/>
            <p:nvPr/>
          </p:nvSpPr>
          <p:spPr>
            <a:xfrm>
              <a:off x="0" y="2206869"/>
              <a:ext cx="2103120" cy="1040029"/>
            </a:xfrm>
            <a:prstGeom prst="rect">
              <a:avLst/>
            </a:prstGeom>
            <a:solidFill>
              <a:schemeClr val="accent4"/>
            </a:solidFill>
            <a:ln w="12700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29"/>
            <p:cNvSpPr txBox="1"/>
            <p:nvPr/>
          </p:nvSpPr>
          <p:spPr>
            <a:xfrm>
              <a:off x="0" y="2206869"/>
              <a:ext cx="2103120" cy="104002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11275" tIns="102725" rIns="111275" bIns="1027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600"/>
                <a:buFont typeface="Arial"/>
                <a:buNone/>
              </a:pPr>
              <a:r>
                <a:rPr lang="en-US" sz="26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Transform</a:t>
              </a:r>
              <a:endParaRPr/>
            </a:p>
          </p:txBody>
        </p:sp>
        <p:sp>
          <p:nvSpPr>
            <p:cNvPr id="332" name="Google Shape;332;p29"/>
            <p:cNvSpPr/>
            <p:nvPr/>
          </p:nvSpPr>
          <p:spPr>
            <a:xfrm>
              <a:off x="2103120" y="3309300"/>
              <a:ext cx="8412480" cy="1040029"/>
            </a:xfrm>
            <a:prstGeom prst="rect">
              <a:avLst/>
            </a:prstGeom>
            <a:solidFill>
              <a:srgbClr val="CFDEEF">
                <a:alpha val="89803"/>
              </a:srgbClr>
            </a:solidFill>
            <a:ln w="12700" cap="flat" cmpd="sng">
              <a:solidFill>
                <a:srgbClr val="CFDEEF">
                  <a:alpha val="89803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29"/>
            <p:cNvSpPr txBox="1"/>
            <p:nvPr/>
          </p:nvSpPr>
          <p:spPr>
            <a:xfrm>
              <a:off x="2103120" y="3309300"/>
              <a:ext cx="8412480" cy="104002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63225" tIns="264150" rIns="163225" bIns="26415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Arial"/>
                <a:buNone/>
              </a:pPr>
              <a:r>
                <a:rPr lang="en-US" sz="21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Integrate SQL and Spark pools in Azure Synapse Analytics</a:t>
              </a:r>
              <a:endParaRPr/>
            </a:p>
          </p:txBody>
        </p:sp>
        <p:sp>
          <p:nvSpPr>
            <p:cNvPr id="334" name="Google Shape;334;p29"/>
            <p:cNvSpPr/>
            <p:nvPr/>
          </p:nvSpPr>
          <p:spPr>
            <a:xfrm>
              <a:off x="0" y="3309300"/>
              <a:ext cx="2103120" cy="1040029"/>
            </a:xfrm>
            <a:prstGeom prst="rect">
              <a:avLst/>
            </a:prstGeom>
            <a:solidFill>
              <a:srgbClr val="599BD5"/>
            </a:solidFill>
            <a:ln w="12700" cap="flat" cmpd="sng">
              <a:solidFill>
                <a:srgbClr val="599BD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29"/>
            <p:cNvSpPr txBox="1"/>
            <p:nvPr/>
          </p:nvSpPr>
          <p:spPr>
            <a:xfrm>
              <a:off x="0" y="3309300"/>
              <a:ext cx="2103120" cy="104002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11275" tIns="102725" rIns="111275" bIns="1027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600"/>
                <a:buFont typeface="Arial"/>
                <a:buNone/>
              </a:pPr>
              <a:r>
                <a:rPr lang="en-US" sz="26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Integrate</a:t>
              </a:r>
              <a:endParaRPr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0" name="Google Shape;340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7237" y="563752"/>
            <a:ext cx="1499184" cy="446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3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3868" y="2984909"/>
            <a:ext cx="4885781" cy="1832471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30"/>
          <p:cNvSpPr/>
          <p:nvPr/>
        </p:nvSpPr>
        <p:spPr>
          <a:xfrm>
            <a:off x="6096000" y="3755135"/>
            <a:ext cx="1102360" cy="256540"/>
          </a:xfrm>
          <a:custGeom>
            <a:avLst/>
            <a:gdLst/>
            <a:ahLst/>
            <a:cxnLst/>
            <a:rect l="l" t="t" r="r" b="b"/>
            <a:pathLst>
              <a:path w="1102359" h="256539" extrusionOk="0">
                <a:moveTo>
                  <a:pt x="845947" y="0"/>
                </a:moveTo>
                <a:lnTo>
                  <a:pt x="845947" y="256031"/>
                </a:lnTo>
                <a:lnTo>
                  <a:pt x="1016634" y="170687"/>
                </a:lnTo>
                <a:lnTo>
                  <a:pt x="888619" y="170687"/>
                </a:lnTo>
                <a:lnTo>
                  <a:pt x="888619" y="85343"/>
                </a:lnTo>
                <a:lnTo>
                  <a:pt x="1016634" y="85343"/>
                </a:lnTo>
                <a:lnTo>
                  <a:pt x="845947" y="0"/>
                </a:lnTo>
                <a:close/>
              </a:path>
              <a:path w="1102359" h="256539" extrusionOk="0">
                <a:moveTo>
                  <a:pt x="845947" y="85343"/>
                </a:moveTo>
                <a:lnTo>
                  <a:pt x="0" y="85343"/>
                </a:lnTo>
                <a:lnTo>
                  <a:pt x="0" y="170687"/>
                </a:lnTo>
                <a:lnTo>
                  <a:pt x="845947" y="170687"/>
                </a:lnTo>
                <a:lnTo>
                  <a:pt x="845947" y="85343"/>
                </a:lnTo>
                <a:close/>
              </a:path>
              <a:path w="1102359" h="256539" extrusionOk="0">
                <a:moveTo>
                  <a:pt x="1016634" y="85343"/>
                </a:moveTo>
                <a:lnTo>
                  <a:pt x="888619" y="85343"/>
                </a:lnTo>
                <a:lnTo>
                  <a:pt x="888619" y="170687"/>
                </a:lnTo>
                <a:lnTo>
                  <a:pt x="1016634" y="170687"/>
                </a:lnTo>
                <a:lnTo>
                  <a:pt x="1101978" y="128015"/>
                </a:lnTo>
                <a:lnTo>
                  <a:pt x="1016634" y="85343"/>
                </a:lnTo>
                <a:close/>
              </a:path>
            </a:pathLst>
          </a:custGeom>
          <a:solidFill>
            <a:srgbClr val="1A1A1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3" name="Google Shape;343;p3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243316" y="2286000"/>
            <a:ext cx="2078735" cy="27127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3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endParaRPr/>
          </a:p>
        </p:txBody>
      </p:sp>
      <p:sp>
        <p:nvSpPr>
          <p:cNvPr id="349" name="Google Shape;349;p3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pic>
        <p:nvPicPr>
          <p:cNvPr id="350" name="Google Shape;350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Google Shape;355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7237" y="563752"/>
            <a:ext cx="4777562" cy="446024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32"/>
          <p:cNvSpPr/>
          <p:nvPr/>
        </p:nvSpPr>
        <p:spPr>
          <a:xfrm>
            <a:off x="6096000" y="3755135"/>
            <a:ext cx="1102360" cy="256540"/>
          </a:xfrm>
          <a:custGeom>
            <a:avLst/>
            <a:gdLst/>
            <a:ahLst/>
            <a:cxnLst/>
            <a:rect l="l" t="t" r="r" b="b"/>
            <a:pathLst>
              <a:path w="1102359" h="256539" extrusionOk="0">
                <a:moveTo>
                  <a:pt x="845947" y="0"/>
                </a:moveTo>
                <a:lnTo>
                  <a:pt x="845947" y="256031"/>
                </a:lnTo>
                <a:lnTo>
                  <a:pt x="1016634" y="170687"/>
                </a:lnTo>
                <a:lnTo>
                  <a:pt x="888619" y="170687"/>
                </a:lnTo>
                <a:lnTo>
                  <a:pt x="888619" y="85343"/>
                </a:lnTo>
                <a:lnTo>
                  <a:pt x="1016634" y="85343"/>
                </a:lnTo>
                <a:lnTo>
                  <a:pt x="845947" y="0"/>
                </a:lnTo>
                <a:close/>
              </a:path>
              <a:path w="1102359" h="256539" extrusionOk="0">
                <a:moveTo>
                  <a:pt x="845947" y="85343"/>
                </a:moveTo>
                <a:lnTo>
                  <a:pt x="0" y="85343"/>
                </a:lnTo>
                <a:lnTo>
                  <a:pt x="0" y="170687"/>
                </a:lnTo>
                <a:lnTo>
                  <a:pt x="845947" y="170687"/>
                </a:lnTo>
                <a:lnTo>
                  <a:pt x="845947" y="85343"/>
                </a:lnTo>
                <a:close/>
              </a:path>
              <a:path w="1102359" h="256539" extrusionOk="0">
                <a:moveTo>
                  <a:pt x="1016634" y="85343"/>
                </a:moveTo>
                <a:lnTo>
                  <a:pt x="888619" y="85343"/>
                </a:lnTo>
                <a:lnTo>
                  <a:pt x="888619" y="170687"/>
                </a:lnTo>
                <a:lnTo>
                  <a:pt x="1016634" y="170687"/>
                </a:lnTo>
                <a:lnTo>
                  <a:pt x="1101978" y="128015"/>
                </a:lnTo>
                <a:lnTo>
                  <a:pt x="1016634" y="85343"/>
                </a:lnTo>
                <a:close/>
              </a:path>
            </a:pathLst>
          </a:custGeom>
          <a:solidFill>
            <a:srgbClr val="1A1A1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7" name="Google Shape;357;p3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243316" y="2286000"/>
            <a:ext cx="2078735" cy="2712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3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78180" y="2002535"/>
            <a:ext cx="4812792" cy="36103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33"/>
          <p:cNvSpPr txBox="1">
            <a:spLocks noGrp="1"/>
          </p:cNvSpPr>
          <p:nvPr>
            <p:ph type="title"/>
          </p:nvPr>
        </p:nvSpPr>
        <p:spPr>
          <a:xfrm>
            <a:off x="497078" y="550530"/>
            <a:ext cx="9373235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ctr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E7E7E"/>
              </a:buClr>
              <a:buSzPts val="4400"/>
              <a:buFont typeface="Quattrocento Sans"/>
              <a:buNone/>
            </a:pPr>
            <a:r>
              <a:rPr lang="en-US" b="0">
                <a:solidFill>
                  <a:srgbClr val="7E7E7E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 tried to understand the modern data warehouse on my own…</a:t>
            </a:r>
            <a:endParaRPr/>
          </a:p>
        </p:txBody>
      </p:sp>
      <p:sp>
        <p:nvSpPr>
          <p:cNvPr id="364" name="Google Shape;364;p33"/>
          <p:cNvSpPr txBox="1"/>
          <p:nvPr/>
        </p:nvSpPr>
        <p:spPr>
          <a:xfrm>
            <a:off x="497078" y="1488015"/>
            <a:ext cx="8934450" cy="12211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5080" lvl="0" indent="0" algn="l" rtl="0">
              <a:lnSpc>
                <a:spcPct val="1004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00" b="0">
                <a:solidFill>
                  <a:srgbClr val="7E7E7E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And felt like I was body slammed by Randy  Savage:</a:t>
            </a:r>
            <a:endParaRPr sz="39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65" name="Google Shape;365;p33"/>
          <p:cNvSpPr txBox="1"/>
          <p:nvPr/>
        </p:nvSpPr>
        <p:spPr>
          <a:xfrm>
            <a:off x="497078" y="5620677"/>
            <a:ext cx="5281930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>
                <a:solidFill>
                  <a:srgbClr val="7E7E7E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Let’s prevent that from happening…</a:t>
            </a:r>
            <a:endParaRPr sz="2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366" name="Google Shape;366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38305" y="2458428"/>
            <a:ext cx="6363081" cy="29115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34"/>
          <p:cNvSpPr txBox="1"/>
          <p:nvPr/>
        </p:nvSpPr>
        <p:spPr>
          <a:xfrm>
            <a:off x="9872853" y="3151758"/>
            <a:ext cx="1699260" cy="239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Advanced Analytics</a:t>
            </a:r>
            <a:endParaRPr sz="1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372" name="Google Shape;372;p34"/>
          <p:cNvGrpSpPr/>
          <p:nvPr/>
        </p:nvGrpSpPr>
        <p:grpSpPr>
          <a:xfrm>
            <a:off x="1723644" y="1694688"/>
            <a:ext cx="208914" cy="3345179"/>
            <a:chOff x="1723644" y="1694688"/>
            <a:chExt cx="208914" cy="3345179"/>
          </a:xfrm>
        </p:grpSpPr>
        <p:sp>
          <p:nvSpPr>
            <p:cNvPr id="373" name="Google Shape;373;p34"/>
            <p:cNvSpPr/>
            <p:nvPr/>
          </p:nvSpPr>
          <p:spPr>
            <a:xfrm>
              <a:off x="1723644" y="1694688"/>
              <a:ext cx="53340" cy="3345179"/>
            </a:xfrm>
            <a:custGeom>
              <a:avLst/>
              <a:gdLst/>
              <a:ahLst/>
              <a:cxnLst/>
              <a:rect l="l" t="t" r="r" b="b"/>
              <a:pathLst>
                <a:path w="53339" h="3345179" extrusionOk="0">
                  <a:moveTo>
                    <a:pt x="0" y="0"/>
                  </a:moveTo>
                  <a:lnTo>
                    <a:pt x="20764" y="355"/>
                  </a:lnTo>
                  <a:lnTo>
                    <a:pt x="37718" y="1317"/>
                  </a:lnTo>
                  <a:lnTo>
                    <a:pt x="49149" y="2732"/>
                  </a:lnTo>
                  <a:lnTo>
                    <a:pt x="53339" y="4445"/>
                  </a:lnTo>
                  <a:lnTo>
                    <a:pt x="53339" y="3340735"/>
                  </a:lnTo>
                  <a:lnTo>
                    <a:pt x="49148" y="3342447"/>
                  </a:lnTo>
                  <a:lnTo>
                    <a:pt x="37718" y="3343862"/>
                  </a:lnTo>
                  <a:lnTo>
                    <a:pt x="20764" y="3344824"/>
                  </a:lnTo>
                  <a:lnTo>
                    <a:pt x="0" y="3345179"/>
                  </a:lnTo>
                </a:path>
              </a:pathLst>
            </a:custGeom>
            <a:noFill/>
            <a:ln w="12175" cap="flat" cmpd="sng">
              <a:solidFill>
                <a:srgbClr val="0D0D0D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74" name="Google Shape;374;p3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827276" y="3279648"/>
              <a:ext cx="105282" cy="762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75" name="Google Shape;375;p34"/>
          <p:cNvSpPr txBox="1"/>
          <p:nvPr/>
        </p:nvSpPr>
        <p:spPr>
          <a:xfrm>
            <a:off x="660908" y="3802126"/>
            <a:ext cx="391795" cy="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Social</a:t>
            </a:r>
            <a:endParaRPr sz="1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76" name="Google Shape;376;p34"/>
          <p:cNvSpPr txBox="1"/>
          <p:nvPr/>
        </p:nvSpPr>
        <p:spPr>
          <a:xfrm>
            <a:off x="782827" y="1844420"/>
            <a:ext cx="272415" cy="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LOB</a:t>
            </a:r>
            <a:endParaRPr sz="1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77" name="Google Shape;377;p34"/>
          <p:cNvSpPr txBox="1"/>
          <p:nvPr/>
        </p:nvSpPr>
        <p:spPr>
          <a:xfrm>
            <a:off x="654507" y="2823210"/>
            <a:ext cx="400685" cy="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Graph</a:t>
            </a:r>
            <a:endParaRPr sz="1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78" name="Google Shape;378;p34"/>
          <p:cNvSpPr txBox="1"/>
          <p:nvPr/>
        </p:nvSpPr>
        <p:spPr>
          <a:xfrm>
            <a:off x="834034" y="4291710"/>
            <a:ext cx="220345" cy="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IoT</a:t>
            </a:r>
            <a:endParaRPr sz="1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79" name="Google Shape;379;p34"/>
          <p:cNvSpPr/>
          <p:nvPr/>
        </p:nvSpPr>
        <p:spPr>
          <a:xfrm>
            <a:off x="1264919" y="1763267"/>
            <a:ext cx="323215" cy="271780"/>
          </a:xfrm>
          <a:custGeom>
            <a:avLst/>
            <a:gdLst/>
            <a:ahLst/>
            <a:cxnLst/>
            <a:rect l="l" t="t" r="r" b="b"/>
            <a:pathLst>
              <a:path w="323215" h="271780" extrusionOk="0">
                <a:moveTo>
                  <a:pt x="285115" y="250317"/>
                </a:moveTo>
                <a:lnTo>
                  <a:pt x="283464" y="258466"/>
                </a:lnTo>
                <a:lnTo>
                  <a:pt x="278955" y="265128"/>
                </a:lnTo>
                <a:lnTo>
                  <a:pt x="272256" y="269622"/>
                </a:lnTo>
                <a:lnTo>
                  <a:pt x="264033" y="271272"/>
                </a:lnTo>
                <a:lnTo>
                  <a:pt x="255789" y="269622"/>
                </a:lnTo>
                <a:lnTo>
                  <a:pt x="249047" y="265128"/>
                </a:lnTo>
                <a:lnTo>
                  <a:pt x="244494" y="258466"/>
                </a:lnTo>
                <a:lnTo>
                  <a:pt x="242824" y="250317"/>
                </a:lnTo>
                <a:lnTo>
                  <a:pt x="244494" y="242240"/>
                </a:lnTo>
                <a:lnTo>
                  <a:pt x="249047" y="235616"/>
                </a:lnTo>
                <a:lnTo>
                  <a:pt x="255789" y="231136"/>
                </a:lnTo>
                <a:lnTo>
                  <a:pt x="264033" y="229489"/>
                </a:lnTo>
                <a:lnTo>
                  <a:pt x="272256" y="231136"/>
                </a:lnTo>
                <a:lnTo>
                  <a:pt x="278955" y="235616"/>
                </a:lnTo>
                <a:lnTo>
                  <a:pt x="283464" y="242240"/>
                </a:lnTo>
                <a:lnTo>
                  <a:pt x="285115" y="250317"/>
                </a:lnTo>
                <a:close/>
              </a:path>
              <a:path w="323215" h="271780" extrusionOk="0">
                <a:moveTo>
                  <a:pt x="116078" y="229489"/>
                </a:moveTo>
                <a:lnTo>
                  <a:pt x="107854" y="231136"/>
                </a:lnTo>
                <a:lnTo>
                  <a:pt x="101155" y="235616"/>
                </a:lnTo>
                <a:lnTo>
                  <a:pt x="96647" y="242240"/>
                </a:lnTo>
                <a:lnTo>
                  <a:pt x="94996" y="250317"/>
                </a:lnTo>
                <a:lnTo>
                  <a:pt x="96647" y="258466"/>
                </a:lnTo>
                <a:lnTo>
                  <a:pt x="101155" y="265128"/>
                </a:lnTo>
                <a:lnTo>
                  <a:pt x="107854" y="269622"/>
                </a:lnTo>
                <a:lnTo>
                  <a:pt x="116078" y="271272"/>
                </a:lnTo>
                <a:lnTo>
                  <a:pt x="124321" y="269622"/>
                </a:lnTo>
                <a:lnTo>
                  <a:pt x="131064" y="265128"/>
                </a:lnTo>
                <a:lnTo>
                  <a:pt x="135616" y="258466"/>
                </a:lnTo>
                <a:lnTo>
                  <a:pt x="137287" y="250317"/>
                </a:lnTo>
                <a:lnTo>
                  <a:pt x="135616" y="242240"/>
                </a:lnTo>
                <a:lnTo>
                  <a:pt x="131064" y="235616"/>
                </a:lnTo>
                <a:lnTo>
                  <a:pt x="124321" y="231136"/>
                </a:lnTo>
                <a:lnTo>
                  <a:pt x="116078" y="229489"/>
                </a:lnTo>
                <a:close/>
              </a:path>
              <a:path w="323215" h="271780" extrusionOk="0">
                <a:moveTo>
                  <a:pt x="0" y="0"/>
                </a:moveTo>
                <a:lnTo>
                  <a:pt x="22393" y="0"/>
                </a:lnTo>
                <a:lnTo>
                  <a:pt x="33893" y="0"/>
                </a:lnTo>
                <a:lnTo>
                  <a:pt x="38129" y="0"/>
                </a:lnTo>
                <a:lnTo>
                  <a:pt x="38735" y="0"/>
                </a:lnTo>
                <a:lnTo>
                  <a:pt x="83448" y="132673"/>
                </a:lnTo>
                <a:lnTo>
                  <a:pt x="106410" y="200802"/>
                </a:lnTo>
                <a:lnTo>
                  <a:pt x="114869" y="225903"/>
                </a:lnTo>
                <a:lnTo>
                  <a:pt x="116078" y="229489"/>
                </a:lnTo>
                <a:lnTo>
                  <a:pt x="201614" y="229489"/>
                </a:lnTo>
                <a:lnTo>
                  <a:pt x="245538" y="229489"/>
                </a:lnTo>
                <a:lnTo>
                  <a:pt x="261721" y="229489"/>
                </a:lnTo>
                <a:lnTo>
                  <a:pt x="264033" y="229489"/>
                </a:lnTo>
              </a:path>
              <a:path w="323215" h="271780" extrusionOk="0">
                <a:moveTo>
                  <a:pt x="94996" y="166878"/>
                </a:moveTo>
                <a:lnTo>
                  <a:pt x="202412" y="166878"/>
                </a:lnTo>
                <a:lnTo>
                  <a:pt x="257571" y="166878"/>
                </a:lnTo>
                <a:lnTo>
                  <a:pt x="277893" y="166878"/>
                </a:lnTo>
                <a:lnTo>
                  <a:pt x="280797" y="166878"/>
                </a:lnTo>
                <a:lnTo>
                  <a:pt x="305246" y="94557"/>
                </a:lnTo>
                <a:lnTo>
                  <a:pt x="317801" y="57419"/>
                </a:lnTo>
                <a:lnTo>
                  <a:pt x="322427" y="43737"/>
                </a:lnTo>
                <a:lnTo>
                  <a:pt x="323088" y="41783"/>
                </a:lnTo>
                <a:lnTo>
                  <a:pt x="166846" y="41783"/>
                </a:lnTo>
                <a:lnTo>
                  <a:pt x="86614" y="41783"/>
                </a:lnTo>
                <a:lnTo>
                  <a:pt x="57054" y="41783"/>
                </a:lnTo>
                <a:lnTo>
                  <a:pt x="52832" y="41783"/>
                </a:lnTo>
              </a:path>
            </a:pathLst>
          </a:custGeom>
          <a:noFill/>
          <a:ln w="12175" cap="flat" cmpd="sng">
            <a:solidFill>
              <a:srgbClr val="1A1A1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0" name="Google Shape;380;p3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48155" y="2747772"/>
            <a:ext cx="356616" cy="320040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p34"/>
          <p:cNvSpPr txBox="1"/>
          <p:nvPr/>
        </p:nvSpPr>
        <p:spPr>
          <a:xfrm>
            <a:off x="646277" y="3312667"/>
            <a:ext cx="407670" cy="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Image</a:t>
            </a:r>
            <a:endParaRPr sz="1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382" name="Google Shape;382;p34"/>
          <p:cNvGrpSpPr/>
          <p:nvPr/>
        </p:nvGrpSpPr>
        <p:grpSpPr>
          <a:xfrm>
            <a:off x="1286256" y="3255263"/>
            <a:ext cx="280670" cy="251460"/>
            <a:chOff x="1286256" y="3255263"/>
            <a:chExt cx="280670" cy="251460"/>
          </a:xfrm>
        </p:grpSpPr>
        <p:sp>
          <p:nvSpPr>
            <p:cNvPr id="383" name="Google Shape;383;p34"/>
            <p:cNvSpPr/>
            <p:nvPr/>
          </p:nvSpPr>
          <p:spPr>
            <a:xfrm>
              <a:off x="1286256" y="3255263"/>
              <a:ext cx="280670" cy="251460"/>
            </a:xfrm>
            <a:custGeom>
              <a:avLst/>
              <a:gdLst/>
              <a:ahLst/>
              <a:cxnLst/>
              <a:rect l="l" t="t" r="r" b="b"/>
              <a:pathLst>
                <a:path w="280669" h="251460" extrusionOk="0">
                  <a:moveTo>
                    <a:pt x="0" y="251460"/>
                  </a:moveTo>
                  <a:lnTo>
                    <a:pt x="280416" y="251460"/>
                  </a:lnTo>
                  <a:lnTo>
                    <a:pt x="280416" y="0"/>
                  </a:lnTo>
                  <a:lnTo>
                    <a:pt x="0" y="0"/>
                  </a:lnTo>
                  <a:lnTo>
                    <a:pt x="0" y="251460"/>
                  </a:lnTo>
                  <a:close/>
                </a:path>
                <a:path w="280669" h="251460" extrusionOk="0">
                  <a:moveTo>
                    <a:pt x="280416" y="239268"/>
                  </a:moveTo>
                  <a:lnTo>
                    <a:pt x="187325" y="147827"/>
                  </a:lnTo>
                  <a:lnTo>
                    <a:pt x="163194" y="170687"/>
                  </a:lnTo>
                  <a:lnTo>
                    <a:pt x="93090" y="102108"/>
                  </a:lnTo>
                  <a:lnTo>
                    <a:pt x="0" y="193548"/>
                  </a:lnTo>
                </a:path>
              </a:pathLst>
            </a:custGeom>
            <a:noFill/>
            <a:ln w="12175" cap="flat" cmpd="sng">
              <a:solidFill>
                <a:srgbClr val="1A1A1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" name="Google Shape;384;p34"/>
            <p:cNvSpPr/>
            <p:nvPr/>
          </p:nvSpPr>
          <p:spPr>
            <a:xfrm>
              <a:off x="1473708" y="3300983"/>
              <a:ext cx="47625" cy="45720"/>
            </a:xfrm>
            <a:custGeom>
              <a:avLst/>
              <a:gdLst/>
              <a:ahLst/>
              <a:cxnLst/>
              <a:rect l="l" t="t" r="r" b="b"/>
              <a:pathLst>
                <a:path w="47625" h="45720" extrusionOk="0">
                  <a:moveTo>
                    <a:pt x="0" y="22860"/>
                  </a:moveTo>
                  <a:lnTo>
                    <a:pt x="1851" y="13983"/>
                  </a:lnTo>
                  <a:lnTo>
                    <a:pt x="6905" y="6715"/>
                  </a:lnTo>
                  <a:lnTo>
                    <a:pt x="14412" y="1803"/>
                  </a:lnTo>
                  <a:lnTo>
                    <a:pt x="23621" y="0"/>
                  </a:lnTo>
                  <a:lnTo>
                    <a:pt x="32831" y="1803"/>
                  </a:lnTo>
                  <a:lnTo>
                    <a:pt x="40338" y="6715"/>
                  </a:lnTo>
                  <a:lnTo>
                    <a:pt x="45392" y="13983"/>
                  </a:lnTo>
                  <a:lnTo>
                    <a:pt x="47243" y="22860"/>
                  </a:lnTo>
                  <a:lnTo>
                    <a:pt x="45392" y="31736"/>
                  </a:lnTo>
                  <a:lnTo>
                    <a:pt x="40338" y="39004"/>
                  </a:lnTo>
                  <a:lnTo>
                    <a:pt x="32831" y="43916"/>
                  </a:lnTo>
                  <a:lnTo>
                    <a:pt x="23621" y="45719"/>
                  </a:lnTo>
                  <a:lnTo>
                    <a:pt x="14412" y="43916"/>
                  </a:lnTo>
                  <a:lnTo>
                    <a:pt x="6905" y="39004"/>
                  </a:lnTo>
                  <a:lnTo>
                    <a:pt x="1851" y="31736"/>
                  </a:lnTo>
                  <a:lnTo>
                    <a:pt x="0" y="22860"/>
                  </a:lnTo>
                  <a:close/>
                </a:path>
              </a:pathLst>
            </a:custGeom>
            <a:noFill/>
            <a:ln w="12175" cap="flat" cmpd="sng">
              <a:solidFill>
                <a:srgbClr val="1A1A1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85" name="Google Shape;385;p34"/>
          <p:cNvSpPr/>
          <p:nvPr/>
        </p:nvSpPr>
        <p:spPr>
          <a:xfrm>
            <a:off x="1277111" y="3785615"/>
            <a:ext cx="299085" cy="243840"/>
          </a:xfrm>
          <a:custGeom>
            <a:avLst/>
            <a:gdLst/>
            <a:ahLst/>
            <a:cxnLst/>
            <a:rect l="l" t="t" r="r" b="b"/>
            <a:pathLst>
              <a:path w="299084" h="243839" extrusionOk="0">
                <a:moveTo>
                  <a:pt x="207518" y="0"/>
                </a:moveTo>
                <a:lnTo>
                  <a:pt x="250316" y="16382"/>
                </a:lnTo>
                <a:lnTo>
                  <a:pt x="254000" y="20065"/>
                </a:lnTo>
                <a:lnTo>
                  <a:pt x="256794" y="19938"/>
                </a:lnTo>
                <a:lnTo>
                  <a:pt x="266844" y="17809"/>
                </a:lnTo>
                <a:lnTo>
                  <a:pt x="275859" y="14335"/>
                </a:lnTo>
                <a:lnTo>
                  <a:pt x="284708" y="9598"/>
                </a:lnTo>
                <a:lnTo>
                  <a:pt x="294259" y="3682"/>
                </a:lnTo>
                <a:lnTo>
                  <a:pt x="291155" y="15148"/>
                </a:lnTo>
                <a:lnTo>
                  <a:pt x="284956" y="23685"/>
                </a:lnTo>
                <a:lnTo>
                  <a:pt x="276899" y="30507"/>
                </a:lnTo>
                <a:lnTo>
                  <a:pt x="268224" y="36829"/>
                </a:lnTo>
                <a:lnTo>
                  <a:pt x="276647" y="36907"/>
                </a:lnTo>
                <a:lnTo>
                  <a:pt x="284940" y="35544"/>
                </a:lnTo>
                <a:lnTo>
                  <a:pt x="292494" y="32918"/>
                </a:lnTo>
                <a:lnTo>
                  <a:pt x="298703" y="29209"/>
                </a:lnTo>
                <a:lnTo>
                  <a:pt x="294253" y="40102"/>
                </a:lnTo>
                <a:lnTo>
                  <a:pt x="289194" y="48529"/>
                </a:lnTo>
                <a:lnTo>
                  <a:pt x="283398" y="55266"/>
                </a:lnTo>
                <a:lnTo>
                  <a:pt x="276732" y="61086"/>
                </a:lnTo>
                <a:lnTo>
                  <a:pt x="270637" y="65658"/>
                </a:lnTo>
                <a:lnTo>
                  <a:pt x="270637" y="66039"/>
                </a:lnTo>
                <a:lnTo>
                  <a:pt x="270637" y="66420"/>
                </a:lnTo>
                <a:lnTo>
                  <a:pt x="270637" y="66801"/>
                </a:lnTo>
                <a:lnTo>
                  <a:pt x="264613" y="109222"/>
                </a:lnTo>
                <a:lnTo>
                  <a:pt x="247894" y="150683"/>
                </a:lnTo>
                <a:lnTo>
                  <a:pt x="221360" y="188023"/>
                </a:lnTo>
                <a:lnTo>
                  <a:pt x="185895" y="218082"/>
                </a:lnTo>
                <a:lnTo>
                  <a:pt x="142378" y="237699"/>
                </a:lnTo>
                <a:lnTo>
                  <a:pt x="91693" y="243712"/>
                </a:lnTo>
                <a:lnTo>
                  <a:pt x="59949" y="241561"/>
                </a:lnTo>
                <a:lnTo>
                  <a:pt x="39385" y="237553"/>
                </a:lnTo>
                <a:lnTo>
                  <a:pt x="23989" y="231354"/>
                </a:lnTo>
                <a:lnTo>
                  <a:pt x="7746" y="222630"/>
                </a:lnTo>
                <a:lnTo>
                  <a:pt x="0" y="217931"/>
                </a:lnTo>
                <a:lnTo>
                  <a:pt x="13969" y="217169"/>
                </a:lnTo>
                <a:lnTo>
                  <a:pt x="32410" y="214379"/>
                </a:lnTo>
                <a:lnTo>
                  <a:pt x="50149" y="209708"/>
                </a:lnTo>
                <a:lnTo>
                  <a:pt x="67101" y="203275"/>
                </a:lnTo>
                <a:lnTo>
                  <a:pt x="83184" y="195198"/>
                </a:lnTo>
                <a:lnTo>
                  <a:pt x="89407" y="191134"/>
                </a:lnTo>
                <a:lnTo>
                  <a:pt x="83693" y="190118"/>
                </a:lnTo>
                <a:lnTo>
                  <a:pt x="69947" y="185872"/>
                </a:lnTo>
                <a:lnTo>
                  <a:pt x="55641" y="177863"/>
                </a:lnTo>
                <a:lnTo>
                  <a:pt x="42598" y="165187"/>
                </a:lnTo>
                <a:lnTo>
                  <a:pt x="32638" y="146938"/>
                </a:lnTo>
                <a:lnTo>
                  <a:pt x="41021" y="149478"/>
                </a:lnTo>
                <a:lnTo>
                  <a:pt x="50418" y="151129"/>
                </a:lnTo>
                <a:lnTo>
                  <a:pt x="56387" y="147954"/>
                </a:lnTo>
                <a:lnTo>
                  <a:pt x="38086" y="137011"/>
                </a:lnTo>
                <a:lnTo>
                  <a:pt x="22748" y="122507"/>
                </a:lnTo>
                <a:lnTo>
                  <a:pt x="13150" y="105074"/>
                </a:lnTo>
                <a:lnTo>
                  <a:pt x="12065" y="85343"/>
                </a:lnTo>
                <a:lnTo>
                  <a:pt x="19557" y="88518"/>
                </a:lnTo>
                <a:lnTo>
                  <a:pt x="22097" y="91185"/>
                </a:lnTo>
                <a:lnTo>
                  <a:pt x="34671" y="91058"/>
                </a:lnTo>
                <a:lnTo>
                  <a:pt x="21123" y="73457"/>
                </a:lnTo>
                <a:lnTo>
                  <a:pt x="13541" y="53212"/>
                </a:lnTo>
                <a:lnTo>
                  <a:pt x="12936" y="31444"/>
                </a:lnTo>
                <a:lnTo>
                  <a:pt x="20319" y="9270"/>
                </a:lnTo>
                <a:lnTo>
                  <a:pt x="44902" y="34607"/>
                </a:lnTo>
                <a:lnTo>
                  <a:pt x="72866" y="53181"/>
                </a:lnTo>
                <a:lnTo>
                  <a:pt x="102115" y="65420"/>
                </a:lnTo>
                <a:lnTo>
                  <a:pt x="130556" y="71754"/>
                </a:lnTo>
                <a:lnTo>
                  <a:pt x="144779" y="72643"/>
                </a:lnTo>
                <a:lnTo>
                  <a:pt x="144653" y="72516"/>
                </a:lnTo>
                <a:lnTo>
                  <a:pt x="144272" y="69468"/>
                </a:lnTo>
                <a:lnTo>
                  <a:pt x="144018" y="66293"/>
                </a:lnTo>
                <a:lnTo>
                  <a:pt x="144018" y="62991"/>
                </a:lnTo>
                <a:lnTo>
                  <a:pt x="149010" y="38469"/>
                </a:lnTo>
                <a:lnTo>
                  <a:pt x="162623" y="18446"/>
                </a:lnTo>
                <a:lnTo>
                  <a:pt x="182808" y="4949"/>
                </a:lnTo>
                <a:lnTo>
                  <a:pt x="207518" y="0"/>
                </a:lnTo>
                <a:close/>
              </a:path>
            </a:pathLst>
          </a:custGeom>
          <a:noFill/>
          <a:ln w="12175" cap="flat" cmpd="sng">
            <a:solidFill>
              <a:srgbClr val="1A1A1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" name="Google Shape;386;p34"/>
          <p:cNvSpPr txBox="1"/>
          <p:nvPr/>
        </p:nvSpPr>
        <p:spPr>
          <a:xfrm>
            <a:off x="741070" y="2334005"/>
            <a:ext cx="313055" cy="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CRM</a:t>
            </a:r>
            <a:endParaRPr sz="1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387" name="Google Shape;387;p3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298447" y="2264664"/>
            <a:ext cx="257556" cy="3169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8" name="Google Shape;388;p34"/>
          <p:cNvGrpSpPr/>
          <p:nvPr/>
        </p:nvGrpSpPr>
        <p:grpSpPr>
          <a:xfrm>
            <a:off x="1232916" y="4209798"/>
            <a:ext cx="354584" cy="333245"/>
            <a:chOff x="1232916" y="4209798"/>
            <a:chExt cx="354584" cy="333245"/>
          </a:xfrm>
        </p:grpSpPr>
        <p:pic>
          <p:nvPicPr>
            <p:cNvPr id="389" name="Google Shape;389;p34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417828" y="4209798"/>
              <a:ext cx="169672" cy="1513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0" name="Google Shape;390;p34"/>
            <p:cNvSpPr/>
            <p:nvPr/>
          </p:nvSpPr>
          <p:spPr>
            <a:xfrm>
              <a:off x="1265224" y="4407789"/>
              <a:ext cx="303530" cy="107950"/>
            </a:xfrm>
            <a:custGeom>
              <a:avLst/>
              <a:gdLst/>
              <a:ahLst/>
              <a:cxnLst/>
              <a:rect l="l" t="t" r="r" b="b"/>
              <a:pathLst>
                <a:path w="303530" h="107950" extrusionOk="0">
                  <a:moveTo>
                    <a:pt x="0" y="0"/>
                  </a:moveTo>
                  <a:lnTo>
                    <a:pt x="145933" y="0"/>
                  </a:lnTo>
                  <a:lnTo>
                    <a:pt x="220872" y="0"/>
                  </a:lnTo>
                  <a:lnTo>
                    <a:pt x="248481" y="0"/>
                  </a:lnTo>
                  <a:lnTo>
                    <a:pt x="252425" y="0"/>
                  </a:lnTo>
                  <a:lnTo>
                    <a:pt x="272217" y="4034"/>
                  </a:lnTo>
                  <a:lnTo>
                    <a:pt x="288270" y="14938"/>
                  </a:lnTo>
                  <a:lnTo>
                    <a:pt x="299038" y="30914"/>
                  </a:lnTo>
                  <a:lnTo>
                    <a:pt x="302971" y="50165"/>
                  </a:lnTo>
                  <a:lnTo>
                    <a:pt x="302971" y="71310"/>
                  </a:lnTo>
                  <a:lnTo>
                    <a:pt x="302971" y="82168"/>
                  </a:lnTo>
                  <a:lnTo>
                    <a:pt x="302971" y="86169"/>
                  </a:lnTo>
                  <a:lnTo>
                    <a:pt x="302971" y="86741"/>
                  </a:lnTo>
                  <a:lnTo>
                    <a:pt x="301419" y="94930"/>
                  </a:lnTo>
                  <a:lnTo>
                    <a:pt x="297129" y="101679"/>
                  </a:lnTo>
                  <a:lnTo>
                    <a:pt x="290648" y="106261"/>
                  </a:lnTo>
                  <a:lnTo>
                    <a:pt x="282524" y="107950"/>
                  </a:lnTo>
                  <a:lnTo>
                    <a:pt x="259283" y="107950"/>
                  </a:lnTo>
                </a:path>
              </a:pathLst>
            </a:custGeom>
            <a:noFill/>
            <a:ln w="12175" cap="flat" cmpd="sng">
              <a:solidFill>
                <a:srgbClr val="1A1A1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91" name="Google Shape;391;p34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1232916" y="4334256"/>
              <a:ext cx="300609" cy="20878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92" name="Google Shape;392;p34"/>
          <p:cNvSpPr/>
          <p:nvPr/>
        </p:nvSpPr>
        <p:spPr>
          <a:xfrm>
            <a:off x="1199388" y="4764023"/>
            <a:ext cx="390525" cy="215265"/>
          </a:xfrm>
          <a:custGeom>
            <a:avLst/>
            <a:gdLst/>
            <a:ahLst/>
            <a:cxnLst/>
            <a:rect l="l" t="t" r="r" b="b"/>
            <a:pathLst>
              <a:path w="390525" h="215264" extrusionOk="0">
                <a:moveTo>
                  <a:pt x="303530" y="214883"/>
                </a:moveTo>
                <a:lnTo>
                  <a:pt x="153308" y="214883"/>
                </a:lnTo>
                <a:lnTo>
                  <a:pt x="76168" y="214883"/>
                </a:lnTo>
                <a:lnTo>
                  <a:pt x="47748" y="214883"/>
                </a:lnTo>
                <a:lnTo>
                  <a:pt x="43687" y="214883"/>
                </a:lnTo>
                <a:lnTo>
                  <a:pt x="26837" y="211387"/>
                </a:lnTo>
                <a:lnTo>
                  <a:pt x="12933" y="201866"/>
                </a:lnTo>
                <a:lnTo>
                  <a:pt x="3484" y="187773"/>
                </a:lnTo>
                <a:lnTo>
                  <a:pt x="0" y="170561"/>
                </a:lnTo>
                <a:lnTo>
                  <a:pt x="2454" y="155902"/>
                </a:lnTo>
                <a:lnTo>
                  <a:pt x="9291" y="143494"/>
                </a:lnTo>
                <a:lnTo>
                  <a:pt x="19722" y="134110"/>
                </a:lnTo>
                <a:lnTo>
                  <a:pt x="32956" y="128524"/>
                </a:lnTo>
                <a:lnTo>
                  <a:pt x="41626" y="113684"/>
                </a:lnTo>
                <a:lnTo>
                  <a:pt x="53460" y="101726"/>
                </a:lnTo>
                <a:lnTo>
                  <a:pt x="67885" y="93198"/>
                </a:lnTo>
                <a:lnTo>
                  <a:pt x="84328" y="88645"/>
                </a:lnTo>
                <a:lnTo>
                  <a:pt x="92896" y="54167"/>
                </a:lnTo>
                <a:lnTo>
                  <a:pt x="113252" y="25987"/>
                </a:lnTo>
                <a:lnTo>
                  <a:pt x="142513" y="6975"/>
                </a:lnTo>
                <a:lnTo>
                  <a:pt x="177800" y="0"/>
                </a:lnTo>
                <a:lnTo>
                  <a:pt x="204471" y="3853"/>
                </a:lnTo>
                <a:lnTo>
                  <a:pt x="228393" y="14731"/>
                </a:lnTo>
                <a:lnTo>
                  <a:pt x="248290" y="31611"/>
                </a:lnTo>
                <a:lnTo>
                  <a:pt x="262890" y="53467"/>
                </a:lnTo>
                <a:lnTo>
                  <a:pt x="272383" y="48906"/>
                </a:lnTo>
                <a:lnTo>
                  <a:pt x="282352" y="45561"/>
                </a:lnTo>
                <a:lnTo>
                  <a:pt x="292750" y="43501"/>
                </a:lnTo>
                <a:lnTo>
                  <a:pt x="303530" y="42799"/>
                </a:lnTo>
                <a:lnTo>
                  <a:pt x="337101" y="49633"/>
                </a:lnTo>
                <a:lnTo>
                  <a:pt x="364648" y="68230"/>
                </a:lnTo>
                <a:lnTo>
                  <a:pt x="383289" y="95734"/>
                </a:lnTo>
                <a:lnTo>
                  <a:pt x="390144" y="129286"/>
                </a:lnTo>
                <a:lnTo>
                  <a:pt x="383289" y="162323"/>
                </a:lnTo>
                <a:lnTo>
                  <a:pt x="364648" y="189563"/>
                </a:lnTo>
                <a:lnTo>
                  <a:pt x="337101" y="208063"/>
                </a:lnTo>
                <a:lnTo>
                  <a:pt x="303530" y="214883"/>
                </a:lnTo>
                <a:close/>
              </a:path>
            </a:pathLst>
          </a:custGeom>
          <a:noFill/>
          <a:ln w="12175" cap="flat" cmpd="sng">
            <a:solidFill>
              <a:srgbClr val="333E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" name="Google Shape;393;p34"/>
          <p:cNvSpPr/>
          <p:nvPr/>
        </p:nvSpPr>
        <p:spPr>
          <a:xfrm>
            <a:off x="679208" y="4817998"/>
            <a:ext cx="323850" cy="95250"/>
          </a:xfrm>
          <a:custGeom>
            <a:avLst/>
            <a:gdLst/>
            <a:ahLst/>
            <a:cxnLst/>
            <a:rect l="l" t="t" r="r" b="b"/>
            <a:pathLst>
              <a:path w="323850" h="95250" extrusionOk="0">
                <a:moveTo>
                  <a:pt x="298996" y="28828"/>
                </a:moveTo>
                <a:lnTo>
                  <a:pt x="281863" y="28828"/>
                </a:lnTo>
                <a:lnTo>
                  <a:pt x="274980" y="32003"/>
                </a:lnTo>
                <a:lnTo>
                  <a:pt x="262064" y="63373"/>
                </a:lnTo>
                <a:lnTo>
                  <a:pt x="262064" y="73151"/>
                </a:lnTo>
                <a:lnTo>
                  <a:pt x="264401" y="80899"/>
                </a:lnTo>
                <a:lnTo>
                  <a:pt x="269074" y="86613"/>
                </a:lnTo>
                <a:lnTo>
                  <a:pt x="273748" y="92201"/>
                </a:lnTo>
                <a:lnTo>
                  <a:pt x="279971" y="94995"/>
                </a:lnTo>
                <a:lnTo>
                  <a:pt x="297345" y="94995"/>
                </a:lnTo>
                <a:lnTo>
                  <a:pt x="304444" y="90931"/>
                </a:lnTo>
                <a:lnTo>
                  <a:pt x="308561" y="83693"/>
                </a:lnTo>
                <a:lnTo>
                  <a:pt x="288023" y="83693"/>
                </a:lnTo>
                <a:lnTo>
                  <a:pt x="284060" y="81787"/>
                </a:lnTo>
                <a:lnTo>
                  <a:pt x="278168" y="74421"/>
                </a:lnTo>
                <a:lnTo>
                  <a:pt x="276694" y="69342"/>
                </a:lnTo>
                <a:lnTo>
                  <a:pt x="276694" y="55752"/>
                </a:lnTo>
                <a:lnTo>
                  <a:pt x="278231" y="50292"/>
                </a:lnTo>
                <a:lnTo>
                  <a:pt x="281305" y="46227"/>
                </a:lnTo>
                <a:lnTo>
                  <a:pt x="284365" y="42290"/>
                </a:lnTo>
                <a:lnTo>
                  <a:pt x="288582" y="40258"/>
                </a:lnTo>
                <a:lnTo>
                  <a:pt x="323634" y="40258"/>
                </a:lnTo>
                <a:lnTo>
                  <a:pt x="323634" y="39115"/>
                </a:lnTo>
                <a:lnTo>
                  <a:pt x="309067" y="39115"/>
                </a:lnTo>
                <a:lnTo>
                  <a:pt x="305193" y="32257"/>
                </a:lnTo>
                <a:lnTo>
                  <a:pt x="298996" y="28828"/>
                </a:lnTo>
                <a:close/>
              </a:path>
              <a:path w="323850" h="95250" extrusionOk="0">
                <a:moveTo>
                  <a:pt x="323634" y="82803"/>
                </a:moveTo>
                <a:lnTo>
                  <a:pt x="309308" y="82803"/>
                </a:lnTo>
                <a:lnTo>
                  <a:pt x="309308" y="93599"/>
                </a:lnTo>
                <a:lnTo>
                  <a:pt x="323634" y="93599"/>
                </a:lnTo>
                <a:lnTo>
                  <a:pt x="323634" y="82803"/>
                </a:lnTo>
                <a:close/>
              </a:path>
              <a:path w="323850" h="95250" extrusionOk="0">
                <a:moveTo>
                  <a:pt x="323634" y="40258"/>
                </a:moveTo>
                <a:lnTo>
                  <a:pt x="298462" y="40258"/>
                </a:lnTo>
                <a:lnTo>
                  <a:pt x="302183" y="41782"/>
                </a:lnTo>
                <a:lnTo>
                  <a:pt x="308038" y="48132"/>
                </a:lnTo>
                <a:lnTo>
                  <a:pt x="309498" y="51943"/>
                </a:lnTo>
                <a:lnTo>
                  <a:pt x="309498" y="70103"/>
                </a:lnTo>
                <a:lnTo>
                  <a:pt x="307974" y="74675"/>
                </a:lnTo>
                <a:lnTo>
                  <a:pt x="304927" y="78231"/>
                </a:lnTo>
                <a:lnTo>
                  <a:pt x="301879" y="81914"/>
                </a:lnTo>
                <a:lnTo>
                  <a:pt x="297903" y="83693"/>
                </a:lnTo>
                <a:lnTo>
                  <a:pt x="308561" y="83693"/>
                </a:lnTo>
                <a:lnTo>
                  <a:pt x="309067" y="82803"/>
                </a:lnTo>
                <a:lnTo>
                  <a:pt x="323634" y="82803"/>
                </a:lnTo>
                <a:lnTo>
                  <a:pt x="323634" y="40258"/>
                </a:lnTo>
                <a:close/>
              </a:path>
              <a:path w="323850" h="95250" extrusionOk="0">
                <a:moveTo>
                  <a:pt x="323634" y="0"/>
                </a:moveTo>
                <a:lnTo>
                  <a:pt x="309308" y="0"/>
                </a:lnTo>
                <a:lnTo>
                  <a:pt x="309308" y="39115"/>
                </a:lnTo>
                <a:lnTo>
                  <a:pt x="323634" y="39115"/>
                </a:lnTo>
                <a:lnTo>
                  <a:pt x="323634" y="0"/>
                </a:lnTo>
                <a:close/>
              </a:path>
              <a:path w="323850" h="95250" extrusionOk="0">
                <a:moveTo>
                  <a:pt x="156248" y="28828"/>
                </a:moveTo>
                <a:lnTo>
                  <a:pt x="146367" y="28828"/>
                </a:lnTo>
                <a:lnTo>
                  <a:pt x="139045" y="29398"/>
                </a:lnTo>
                <a:lnTo>
                  <a:pt x="112789" y="61721"/>
                </a:lnTo>
                <a:lnTo>
                  <a:pt x="112712" y="72517"/>
                </a:lnTo>
                <a:lnTo>
                  <a:pt x="115620" y="80263"/>
                </a:lnTo>
                <a:lnTo>
                  <a:pt x="121450" y="86232"/>
                </a:lnTo>
                <a:lnTo>
                  <a:pt x="127279" y="92075"/>
                </a:lnTo>
                <a:lnTo>
                  <a:pt x="135064" y="94995"/>
                </a:lnTo>
                <a:lnTo>
                  <a:pt x="144830" y="94995"/>
                </a:lnTo>
                <a:lnTo>
                  <a:pt x="170622" y="83693"/>
                </a:lnTo>
                <a:lnTo>
                  <a:pt x="139992" y="83693"/>
                </a:lnTo>
                <a:lnTo>
                  <a:pt x="135585" y="81787"/>
                </a:lnTo>
                <a:lnTo>
                  <a:pt x="128993" y="74168"/>
                </a:lnTo>
                <a:lnTo>
                  <a:pt x="127342" y="68961"/>
                </a:lnTo>
                <a:lnTo>
                  <a:pt x="127456" y="55118"/>
                </a:lnTo>
                <a:lnTo>
                  <a:pt x="128968" y="50037"/>
                </a:lnTo>
                <a:lnTo>
                  <a:pt x="132219" y="46100"/>
                </a:lnTo>
                <a:lnTo>
                  <a:pt x="135483" y="42290"/>
                </a:lnTo>
                <a:lnTo>
                  <a:pt x="139903" y="40258"/>
                </a:lnTo>
                <a:lnTo>
                  <a:pt x="171507" y="40258"/>
                </a:lnTo>
                <a:lnTo>
                  <a:pt x="169468" y="37592"/>
                </a:lnTo>
                <a:lnTo>
                  <a:pt x="163957" y="31750"/>
                </a:lnTo>
                <a:lnTo>
                  <a:pt x="156248" y="28828"/>
                </a:lnTo>
                <a:close/>
              </a:path>
              <a:path w="323850" h="95250" extrusionOk="0">
                <a:moveTo>
                  <a:pt x="171507" y="40258"/>
                </a:moveTo>
                <a:lnTo>
                  <a:pt x="151142" y="40258"/>
                </a:lnTo>
                <a:lnTo>
                  <a:pt x="155473" y="42163"/>
                </a:lnTo>
                <a:lnTo>
                  <a:pt x="161531" y="49783"/>
                </a:lnTo>
                <a:lnTo>
                  <a:pt x="163042" y="55118"/>
                </a:lnTo>
                <a:lnTo>
                  <a:pt x="163042" y="68961"/>
                </a:lnTo>
                <a:lnTo>
                  <a:pt x="161531" y="74294"/>
                </a:lnTo>
                <a:lnTo>
                  <a:pt x="158508" y="78105"/>
                </a:lnTo>
                <a:lnTo>
                  <a:pt x="155473" y="81787"/>
                </a:lnTo>
                <a:lnTo>
                  <a:pt x="151142" y="83693"/>
                </a:lnTo>
                <a:lnTo>
                  <a:pt x="170622" y="83693"/>
                </a:lnTo>
                <a:lnTo>
                  <a:pt x="172723" y="81027"/>
                </a:lnTo>
                <a:lnTo>
                  <a:pt x="175514" y="75326"/>
                </a:lnTo>
                <a:lnTo>
                  <a:pt x="177190" y="68887"/>
                </a:lnTo>
                <a:lnTo>
                  <a:pt x="177749" y="61721"/>
                </a:lnTo>
                <a:lnTo>
                  <a:pt x="177230" y="54415"/>
                </a:lnTo>
                <a:lnTo>
                  <a:pt x="175675" y="47942"/>
                </a:lnTo>
                <a:lnTo>
                  <a:pt x="173087" y="42326"/>
                </a:lnTo>
                <a:lnTo>
                  <a:pt x="171507" y="40258"/>
                </a:lnTo>
                <a:close/>
              </a:path>
              <a:path w="323850" h="95250" extrusionOk="0">
                <a:moveTo>
                  <a:pt x="206082" y="30352"/>
                </a:moveTo>
                <a:lnTo>
                  <a:pt x="191744" y="30352"/>
                </a:lnTo>
                <a:lnTo>
                  <a:pt x="191744" y="68071"/>
                </a:lnTo>
                <a:lnTo>
                  <a:pt x="193146" y="79886"/>
                </a:lnTo>
                <a:lnTo>
                  <a:pt x="197353" y="88296"/>
                </a:lnTo>
                <a:lnTo>
                  <a:pt x="204362" y="93325"/>
                </a:lnTo>
                <a:lnTo>
                  <a:pt x="214172" y="94995"/>
                </a:lnTo>
                <a:lnTo>
                  <a:pt x="222935" y="94995"/>
                </a:lnTo>
                <a:lnTo>
                  <a:pt x="229400" y="91186"/>
                </a:lnTo>
                <a:lnTo>
                  <a:pt x="233496" y="83693"/>
                </a:lnTo>
                <a:lnTo>
                  <a:pt x="210464" y="83693"/>
                </a:lnTo>
                <a:lnTo>
                  <a:pt x="206082" y="77977"/>
                </a:lnTo>
                <a:lnTo>
                  <a:pt x="206082" y="30352"/>
                </a:lnTo>
                <a:close/>
              </a:path>
              <a:path w="323850" h="95250" extrusionOk="0">
                <a:moveTo>
                  <a:pt x="248145" y="83565"/>
                </a:moveTo>
                <a:lnTo>
                  <a:pt x="233807" y="83565"/>
                </a:lnTo>
                <a:lnTo>
                  <a:pt x="233807" y="93599"/>
                </a:lnTo>
                <a:lnTo>
                  <a:pt x="248145" y="93599"/>
                </a:lnTo>
                <a:lnTo>
                  <a:pt x="248145" y="83565"/>
                </a:lnTo>
                <a:close/>
              </a:path>
              <a:path w="323850" h="95250" extrusionOk="0">
                <a:moveTo>
                  <a:pt x="248145" y="30352"/>
                </a:moveTo>
                <a:lnTo>
                  <a:pt x="233807" y="30352"/>
                </a:lnTo>
                <a:lnTo>
                  <a:pt x="233807" y="71755"/>
                </a:lnTo>
                <a:lnTo>
                  <a:pt x="232435" y="75818"/>
                </a:lnTo>
                <a:lnTo>
                  <a:pt x="226961" y="82168"/>
                </a:lnTo>
                <a:lnTo>
                  <a:pt x="223469" y="83693"/>
                </a:lnTo>
                <a:lnTo>
                  <a:pt x="233496" y="83693"/>
                </a:lnTo>
                <a:lnTo>
                  <a:pt x="233565" y="83565"/>
                </a:lnTo>
                <a:lnTo>
                  <a:pt x="248145" y="83565"/>
                </a:lnTo>
                <a:lnTo>
                  <a:pt x="248145" y="30352"/>
                </a:lnTo>
                <a:close/>
              </a:path>
              <a:path w="323850" h="95250" extrusionOk="0">
                <a:moveTo>
                  <a:pt x="54635" y="3556"/>
                </a:moveTo>
                <a:lnTo>
                  <a:pt x="46075" y="3556"/>
                </a:lnTo>
                <a:lnTo>
                  <a:pt x="36526" y="4367"/>
                </a:lnTo>
                <a:lnTo>
                  <a:pt x="3260" y="31781"/>
                </a:lnTo>
                <a:lnTo>
                  <a:pt x="0" y="50926"/>
                </a:lnTo>
                <a:lnTo>
                  <a:pt x="724" y="60356"/>
                </a:lnTo>
                <a:lnTo>
                  <a:pt x="25130" y="92011"/>
                </a:lnTo>
                <a:lnTo>
                  <a:pt x="42481" y="94995"/>
                </a:lnTo>
                <a:lnTo>
                  <a:pt x="49623" y="94684"/>
                </a:lnTo>
                <a:lnTo>
                  <a:pt x="56151" y="93741"/>
                </a:lnTo>
                <a:lnTo>
                  <a:pt x="62067" y="92156"/>
                </a:lnTo>
                <a:lnTo>
                  <a:pt x="67373" y="89915"/>
                </a:lnTo>
                <a:lnTo>
                  <a:pt x="67373" y="82168"/>
                </a:lnTo>
                <a:lnTo>
                  <a:pt x="36575" y="82168"/>
                </a:lnTo>
                <a:lnTo>
                  <a:pt x="29273" y="79375"/>
                </a:lnTo>
                <a:lnTo>
                  <a:pt x="18148" y="67690"/>
                </a:lnTo>
                <a:lnTo>
                  <a:pt x="15367" y="59943"/>
                </a:lnTo>
                <a:lnTo>
                  <a:pt x="15367" y="50164"/>
                </a:lnTo>
                <a:lnTo>
                  <a:pt x="38023" y="16382"/>
                </a:lnTo>
                <a:lnTo>
                  <a:pt x="67373" y="16382"/>
                </a:lnTo>
                <a:lnTo>
                  <a:pt x="67373" y="7112"/>
                </a:lnTo>
                <a:lnTo>
                  <a:pt x="61734" y="4699"/>
                </a:lnTo>
                <a:lnTo>
                  <a:pt x="54635" y="3556"/>
                </a:lnTo>
                <a:close/>
              </a:path>
              <a:path w="323850" h="95250" extrusionOk="0">
                <a:moveTo>
                  <a:pt x="67373" y="76326"/>
                </a:moveTo>
                <a:lnTo>
                  <a:pt x="61239" y="80263"/>
                </a:lnTo>
                <a:lnTo>
                  <a:pt x="54000" y="82168"/>
                </a:lnTo>
                <a:lnTo>
                  <a:pt x="67373" y="82168"/>
                </a:lnTo>
                <a:lnTo>
                  <a:pt x="67373" y="76326"/>
                </a:lnTo>
                <a:close/>
              </a:path>
              <a:path w="323850" h="95250" extrusionOk="0">
                <a:moveTo>
                  <a:pt x="67373" y="16382"/>
                </a:moveTo>
                <a:lnTo>
                  <a:pt x="54813" y="16382"/>
                </a:lnTo>
                <a:lnTo>
                  <a:pt x="61404" y="18161"/>
                </a:lnTo>
                <a:lnTo>
                  <a:pt x="67373" y="21717"/>
                </a:lnTo>
                <a:lnTo>
                  <a:pt x="67373" y="16382"/>
                </a:lnTo>
                <a:close/>
              </a:path>
              <a:path w="323850" h="95250" extrusionOk="0">
                <a:moveTo>
                  <a:pt x="97650" y="0"/>
                </a:moveTo>
                <a:lnTo>
                  <a:pt x="83261" y="0"/>
                </a:lnTo>
                <a:lnTo>
                  <a:pt x="83261" y="93599"/>
                </a:lnTo>
                <a:lnTo>
                  <a:pt x="97650" y="93599"/>
                </a:lnTo>
                <a:lnTo>
                  <a:pt x="97650" y="0"/>
                </a:lnTo>
                <a:close/>
              </a:path>
            </a:pathLst>
          </a:custGeom>
          <a:solidFill>
            <a:srgbClr val="50505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4" name="Google Shape;394;p34"/>
          <p:cNvSpPr/>
          <p:nvPr/>
        </p:nvSpPr>
        <p:spPr>
          <a:xfrm>
            <a:off x="2071116" y="2365248"/>
            <a:ext cx="1755775" cy="1859280"/>
          </a:xfrm>
          <a:custGeom>
            <a:avLst/>
            <a:gdLst/>
            <a:ahLst/>
            <a:cxnLst/>
            <a:rect l="l" t="t" r="r" b="b"/>
            <a:pathLst>
              <a:path w="1755775" h="1859279" extrusionOk="0">
                <a:moveTo>
                  <a:pt x="1755648" y="0"/>
                </a:moveTo>
                <a:lnTo>
                  <a:pt x="0" y="0"/>
                </a:lnTo>
                <a:lnTo>
                  <a:pt x="0" y="1859279"/>
                </a:lnTo>
                <a:lnTo>
                  <a:pt x="1755648" y="1859279"/>
                </a:lnTo>
                <a:lnTo>
                  <a:pt x="1755648" y="0"/>
                </a:lnTo>
                <a:close/>
              </a:path>
            </a:pathLst>
          </a:custGeom>
          <a:solidFill>
            <a:srgbClr val="F7F7F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p34"/>
          <p:cNvSpPr txBox="1"/>
          <p:nvPr/>
        </p:nvSpPr>
        <p:spPr>
          <a:xfrm>
            <a:off x="2646298" y="2494533"/>
            <a:ext cx="615315" cy="239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0078D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INGEST</a:t>
            </a:r>
            <a:endParaRPr sz="1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96" name="Google Shape;396;p34"/>
          <p:cNvSpPr/>
          <p:nvPr/>
        </p:nvSpPr>
        <p:spPr>
          <a:xfrm>
            <a:off x="3872484" y="2365248"/>
            <a:ext cx="1755775" cy="1859280"/>
          </a:xfrm>
          <a:custGeom>
            <a:avLst/>
            <a:gdLst/>
            <a:ahLst/>
            <a:cxnLst/>
            <a:rect l="l" t="t" r="r" b="b"/>
            <a:pathLst>
              <a:path w="1755775" h="1859279" extrusionOk="0">
                <a:moveTo>
                  <a:pt x="1755648" y="0"/>
                </a:moveTo>
                <a:lnTo>
                  <a:pt x="0" y="0"/>
                </a:lnTo>
                <a:lnTo>
                  <a:pt x="0" y="1859279"/>
                </a:lnTo>
                <a:lnTo>
                  <a:pt x="1755648" y="1859279"/>
                </a:lnTo>
                <a:lnTo>
                  <a:pt x="1755648" y="0"/>
                </a:lnTo>
                <a:close/>
              </a:path>
            </a:pathLst>
          </a:custGeom>
          <a:solidFill>
            <a:srgbClr val="F7F7F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" name="Google Shape;397;p34"/>
          <p:cNvSpPr txBox="1"/>
          <p:nvPr/>
        </p:nvSpPr>
        <p:spPr>
          <a:xfrm>
            <a:off x="4483353" y="2494533"/>
            <a:ext cx="546735" cy="239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0078D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STORE</a:t>
            </a:r>
            <a:endParaRPr sz="1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98" name="Google Shape;398;p34"/>
          <p:cNvSpPr/>
          <p:nvPr/>
        </p:nvSpPr>
        <p:spPr>
          <a:xfrm>
            <a:off x="5673852" y="2365248"/>
            <a:ext cx="1757680" cy="1859280"/>
          </a:xfrm>
          <a:custGeom>
            <a:avLst/>
            <a:gdLst/>
            <a:ahLst/>
            <a:cxnLst/>
            <a:rect l="l" t="t" r="r" b="b"/>
            <a:pathLst>
              <a:path w="1757679" h="1859279" extrusionOk="0">
                <a:moveTo>
                  <a:pt x="1757172" y="0"/>
                </a:moveTo>
                <a:lnTo>
                  <a:pt x="0" y="0"/>
                </a:lnTo>
                <a:lnTo>
                  <a:pt x="0" y="1859279"/>
                </a:lnTo>
                <a:lnTo>
                  <a:pt x="1757172" y="1859279"/>
                </a:lnTo>
                <a:lnTo>
                  <a:pt x="1757172" y="0"/>
                </a:lnTo>
                <a:close/>
              </a:path>
            </a:pathLst>
          </a:custGeom>
          <a:solidFill>
            <a:srgbClr val="F7F7F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9" name="Google Shape;399;p34"/>
          <p:cNvSpPr txBox="1"/>
          <p:nvPr/>
        </p:nvSpPr>
        <p:spPr>
          <a:xfrm>
            <a:off x="6346571" y="2494533"/>
            <a:ext cx="424180" cy="239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0078D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PREP</a:t>
            </a:r>
            <a:endParaRPr sz="1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00" name="Google Shape;400;p34"/>
          <p:cNvSpPr/>
          <p:nvPr/>
        </p:nvSpPr>
        <p:spPr>
          <a:xfrm>
            <a:off x="7476743" y="2365248"/>
            <a:ext cx="1755775" cy="1859280"/>
          </a:xfrm>
          <a:custGeom>
            <a:avLst/>
            <a:gdLst/>
            <a:ahLst/>
            <a:cxnLst/>
            <a:rect l="l" t="t" r="r" b="b"/>
            <a:pathLst>
              <a:path w="1755775" h="1859279" extrusionOk="0">
                <a:moveTo>
                  <a:pt x="1755648" y="0"/>
                </a:moveTo>
                <a:lnTo>
                  <a:pt x="0" y="0"/>
                </a:lnTo>
                <a:lnTo>
                  <a:pt x="0" y="1859279"/>
                </a:lnTo>
                <a:lnTo>
                  <a:pt x="1755648" y="1859279"/>
                </a:lnTo>
                <a:lnTo>
                  <a:pt x="1755648" y="0"/>
                </a:lnTo>
                <a:close/>
              </a:path>
            </a:pathLst>
          </a:custGeom>
          <a:solidFill>
            <a:srgbClr val="F7F7F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1" name="Google Shape;401;p34"/>
          <p:cNvSpPr txBox="1"/>
          <p:nvPr/>
        </p:nvSpPr>
        <p:spPr>
          <a:xfrm>
            <a:off x="7683754" y="2494533"/>
            <a:ext cx="1352550" cy="421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0" marR="508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0078D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MODEL &amp; SERVE</a:t>
            </a:r>
            <a:endParaRPr sz="1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3175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0078D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(&amp; store)</a:t>
            </a:r>
            <a:endParaRPr sz="12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02" name="Google Shape;402;p34"/>
          <p:cNvSpPr txBox="1"/>
          <p:nvPr/>
        </p:nvSpPr>
        <p:spPr>
          <a:xfrm>
            <a:off x="2333879" y="3753739"/>
            <a:ext cx="1186815" cy="322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3475" rIns="0" bIns="0" anchor="t" anchorCtr="0">
            <a:spAutoFit/>
          </a:bodyPr>
          <a:lstStyle/>
          <a:p>
            <a:pPr marL="121285" marR="5080" lvl="0" indent="-121285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Data orchestration  and monitoring</a:t>
            </a:r>
            <a:endParaRPr sz="1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03" name="Google Shape;403;p34"/>
          <p:cNvSpPr txBox="1"/>
          <p:nvPr/>
        </p:nvSpPr>
        <p:spPr>
          <a:xfrm>
            <a:off x="4306823" y="3753739"/>
            <a:ext cx="894080" cy="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Big data store</a:t>
            </a:r>
            <a:endParaRPr sz="1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04" name="Google Shape;404;p34"/>
          <p:cNvSpPr txBox="1"/>
          <p:nvPr/>
        </p:nvSpPr>
        <p:spPr>
          <a:xfrm>
            <a:off x="5963158" y="3753739"/>
            <a:ext cx="1183640" cy="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Transform &amp; Clean</a:t>
            </a:r>
            <a:endParaRPr sz="1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05" name="Google Shape;405;p34"/>
          <p:cNvSpPr txBox="1"/>
          <p:nvPr/>
        </p:nvSpPr>
        <p:spPr>
          <a:xfrm>
            <a:off x="7849234" y="3753739"/>
            <a:ext cx="1017269" cy="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Data warehouse</a:t>
            </a:r>
            <a:endParaRPr sz="1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406" name="Google Shape;406;p34"/>
          <p:cNvGrpSpPr/>
          <p:nvPr/>
        </p:nvGrpSpPr>
        <p:grpSpPr>
          <a:xfrm>
            <a:off x="4477511" y="3064763"/>
            <a:ext cx="547370" cy="547370"/>
            <a:chOff x="4477511" y="3064763"/>
            <a:chExt cx="547370" cy="547370"/>
          </a:xfrm>
        </p:grpSpPr>
        <p:sp>
          <p:nvSpPr>
            <p:cNvPr id="407" name="Google Shape;407;p34"/>
            <p:cNvSpPr/>
            <p:nvPr/>
          </p:nvSpPr>
          <p:spPr>
            <a:xfrm>
              <a:off x="4477511" y="3064763"/>
              <a:ext cx="547370" cy="547370"/>
            </a:xfrm>
            <a:custGeom>
              <a:avLst/>
              <a:gdLst/>
              <a:ahLst/>
              <a:cxnLst/>
              <a:rect l="l" t="t" r="r" b="b"/>
              <a:pathLst>
                <a:path w="547370" h="547370" extrusionOk="0">
                  <a:moveTo>
                    <a:pt x="152400" y="304800"/>
                  </a:moveTo>
                  <a:lnTo>
                    <a:pt x="358139" y="173736"/>
                  </a:lnTo>
                </a:path>
                <a:path w="547370" h="547370" extrusionOk="0">
                  <a:moveTo>
                    <a:pt x="0" y="362712"/>
                  </a:moveTo>
                  <a:lnTo>
                    <a:pt x="6953" y="328326"/>
                  </a:lnTo>
                  <a:lnTo>
                    <a:pt x="25908" y="300228"/>
                  </a:lnTo>
                  <a:lnTo>
                    <a:pt x="54006" y="281273"/>
                  </a:lnTo>
                  <a:lnTo>
                    <a:pt x="88391" y="274320"/>
                  </a:lnTo>
                  <a:lnTo>
                    <a:pt x="122777" y="281273"/>
                  </a:lnTo>
                  <a:lnTo>
                    <a:pt x="150876" y="300228"/>
                  </a:lnTo>
                  <a:lnTo>
                    <a:pt x="169830" y="328326"/>
                  </a:lnTo>
                  <a:lnTo>
                    <a:pt x="176784" y="362712"/>
                  </a:lnTo>
                  <a:lnTo>
                    <a:pt x="169830" y="397097"/>
                  </a:lnTo>
                  <a:lnTo>
                    <a:pt x="150875" y="425195"/>
                  </a:lnTo>
                  <a:lnTo>
                    <a:pt x="122777" y="444150"/>
                  </a:lnTo>
                  <a:lnTo>
                    <a:pt x="88391" y="451103"/>
                  </a:lnTo>
                  <a:lnTo>
                    <a:pt x="54006" y="444150"/>
                  </a:lnTo>
                  <a:lnTo>
                    <a:pt x="25908" y="425195"/>
                  </a:lnTo>
                  <a:lnTo>
                    <a:pt x="6953" y="397097"/>
                  </a:lnTo>
                  <a:lnTo>
                    <a:pt x="0" y="362712"/>
                  </a:lnTo>
                  <a:close/>
                </a:path>
                <a:path w="547370" h="547370" extrusionOk="0">
                  <a:moveTo>
                    <a:pt x="344424" y="476250"/>
                  </a:moveTo>
                  <a:lnTo>
                    <a:pt x="349930" y="448675"/>
                  </a:lnTo>
                  <a:lnTo>
                    <a:pt x="364950" y="426148"/>
                  </a:lnTo>
                  <a:lnTo>
                    <a:pt x="387232" y="410956"/>
                  </a:lnTo>
                  <a:lnTo>
                    <a:pt x="414527" y="405384"/>
                  </a:lnTo>
                  <a:lnTo>
                    <a:pt x="441823" y="410956"/>
                  </a:lnTo>
                  <a:lnTo>
                    <a:pt x="464105" y="426148"/>
                  </a:lnTo>
                  <a:lnTo>
                    <a:pt x="479125" y="448675"/>
                  </a:lnTo>
                  <a:lnTo>
                    <a:pt x="484632" y="476250"/>
                  </a:lnTo>
                  <a:lnTo>
                    <a:pt x="479125" y="503824"/>
                  </a:lnTo>
                  <a:lnTo>
                    <a:pt x="464105" y="526351"/>
                  </a:lnTo>
                  <a:lnTo>
                    <a:pt x="441823" y="541543"/>
                  </a:lnTo>
                  <a:lnTo>
                    <a:pt x="414527" y="547116"/>
                  </a:lnTo>
                  <a:lnTo>
                    <a:pt x="387232" y="541543"/>
                  </a:lnTo>
                  <a:lnTo>
                    <a:pt x="364950" y="526351"/>
                  </a:lnTo>
                  <a:lnTo>
                    <a:pt x="349930" y="503824"/>
                  </a:lnTo>
                  <a:lnTo>
                    <a:pt x="344424" y="476250"/>
                  </a:lnTo>
                  <a:close/>
                </a:path>
                <a:path w="547370" h="547370" extrusionOk="0">
                  <a:moveTo>
                    <a:pt x="344424" y="467868"/>
                  </a:moveTo>
                  <a:lnTo>
                    <a:pt x="167639" y="397763"/>
                  </a:lnTo>
                </a:path>
                <a:path w="547370" h="547370" extrusionOk="0">
                  <a:moveTo>
                    <a:pt x="335279" y="105918"/>
                  </a:moveTo>
                  <a:lnTo>
                    <a:pt x="343596" y="64668"/>
                  </a:lnTo>
                  <a:lnTo>
                    <a:pt x="366283" y="31003"/>
                  </a:lnTo>
                  <a:lnTo>
                    <a:pt x="399948" y="8316"/>
                  </a:lnTo>
                  <a:lnTo>
                    <a:pt x="441198" y="0"/>
                  </a:lnTo>
                  <a:lnTo>
                    <a:pt x="482447" y="8316"/>
                  </a:lnTo>
                  <a:lnTo>
                    <a:pt x="516112" y="31003"/>
                  </a:lnTo>
                  <a:lnTo>
                    <a:pt x="538799" y="64668"/>
                  </a:lnTo>
                  <a:lnTo>
                    <a:pt x="547115" y="105918"/>
                  </a:lnTo>
                  <a:lnTo>
                    <a:pt x="538799" y="147167"/>
                  </a:lnTo>
                  <a:lnTo>
                    <a:pt x="516112" y="180832"/>
                  </a:lnTo>
                  <a:lnTo>
                    <a:pt x="482447" y="203519"/>
                  </a:lnTo>
                  <a:lnTo>
                    <a:pt x="441198" y="211836"/>
                  </a:lnTo>
                  <a:lnTo>
                    <a:pt x="399948" y="203519"/>
                  </a:lnTo>
                  <a:lnTo>
                    <a:pt x="366283" y="180832"/>
                  </a:lnTo>
                  <a:lnTo>
                    <a:pt x="343596" y="147167"/>
                  </a:lnTo>
                  <a:lnTo>
                    <a:pt x="335279" y="105918"/>
                  </a:lnTo>
                  <a:close/>
                </a:path>
              </a:pathLst>
            </a:custGeom>
            <a:noFill/>
            <a:ln w="1217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" name="Google Shape;408;p34"/>
            <p:cNvSpPr/>
            <p:nvPr/>
          </p:nvSpPr>
          <p:spPr>
            <a:xfrm>
              <a:off x="4866132" y="3104387"/>
              <a:ext cx="102235" cy="134620"/>
            </a:xfrm>
            <a:custGeom>
              <a:avLst/>
              <a:gdLst/>
              <a:ahLst/>
              <a:cxnLst/>
              <a:rect l="l" t="t" r="r" b="b"/>
              <a:pathLst>
                <a:path w="102235" h="134619" extrusionOk="0">
                  <a:moveTo>
                    <a:pt x="28956" y="111506"/>
                  </a:moveTo>
                  <a:lnTo>
                    <a:pt x="27813" y="100711"/>
                  </a:lnTo>
                  <a:lnTo>
                    <a:pt x="26670" y="97409"/>
                  </a:lnTo>
                  <a:lnTo>
                    <a:pt x="26339" y="96393"/>
                  </a:lnTo>
                  <a:lnTo>
                    <a:pt x="25654" y="94234"/>
                  </a:lnTo>
                  <a:lnTo>
                    <a:pt x="23368" y="92075"/>
                  </a:lnTo>
                  <a:lnTo>
                    <a:pt x="21209" y="90932"/>
                  </a:lnTo>
                  <a:lnTo>
                    <a:pt x="20066" y="90766"/>
                  </a:lnTo>
                  <a:lnTo>
                    <a:pt x="20066" y="101727"/>
                  </a:lnTo>
                  <a:lnTo>
                    <a:pt x="20066" y="122301"/>
                  </a:lnTo>
                  <a:lnTo>
                    <a:pt x="17780" y="125476"/>
                  </a:lnTo>
                  <a:lnTo>
                    <a:pt x="14478" y="126619"/>
                  </a:lnTo>
                  <a:lnTo>
                    <a:pt x="12192" y="125476"/>
                  </a:lnTo>
                  <a:lnTo>
                    <a:pt x="10033" y="122301"/>
                  </a:lnTo>
                  <a:lnTo>
                    <a:pt x="8890" y="111506"/>
                  </a:lnTo>
                  <a:lnTo>
                    <a:pt x="10033" y="100711"/>
                  </a:lnTo>
                  <a:lnTo>
                    <a:pt x="12192" y="97409"/>
                  </a:lnTo>
                  <a:lnTo>
                    <a:pt x="14478" y="96393"/>
                  </a:lnTo>
                  <a:lnTo>
                    <a:pt x="17780" y="97409"/>
                  </a:lnTo>
                  <a:lnTo>
                    <a:pt x="20066" y="101727"/>
                  </a:lnTo>
                  <a:lnTo>
                    <a:pt x="20066" y="90766"/>
                  </a:lnTo>
                  <a:lnTo>
                    <a:pt x="3302" y="97409"/>
                  </a:lnTo>
                  <a:lnTo>
                    <a:pt x="1143" y="100711"/>
                  </a:lnTo>
                  <a:lnTo>
                    <a:pt x="0" y="111506"/>
                  </a:lnTo>
                  <a:lnTo>
                    <a:pt x="1143" y="122301"/>
                  </a:lnTo>
                  <a:lnTo>
                    <a:pt x="2286" y="126619"/>
                  </a:lnTo>
                  <a:lnTo>
                    <a:pt x="4445" y="128778"/>
                  </a:lnTo>
                  <a:lnTo>
                    <a:pt x="6731" y="130937"/>
                  </a:lnTo>
                  <a:lnTo>
                    <a:pt x="8890" y="133096"/>
                  </a:lnTo>
                  <a:lnTo>
                    <a:pt x="12192" y="133096"/>
                  </a:lnTo>
                  <a:lnTo>
                    <a:pt x="14478" y="134112"/>
                  </a:lnTo>
                  <a:lnTo>
                    <a:pt x="21209" y="133096"/>
                  </a:lnTo>
                  <a:lnTo>
                    <a:pt x="24511" y="129794"/>
                  </a:lnTo>
                  <a:lnTo>
                    <a:pt x="26670" y="126619"/>
                  </a:lnTo>
                  <a:lnTo>
                    <a:pt x="27813" y="122301"/>
                  </a:lnTo>
                  <a:lnTo>
                    <a:pt x="28956" y="111506"/>
                  </a:lnTo>
                  <a:close/>
                </a:path>
                <a:path w="102235" h="134619" extrusionOk="0">
                  <a:moveTo>
                    <a:pt x="28956" y="0"/>
                  </a:moveTo>
                  <a:lnTo>
                    <a:pt x="22352" y="0"/>
                  </a:lnTo>
                  <a:lnTo>
                    <a:pt x="20193" y="3175"/>
                  </a:lnTo>
                  <a:lnTo>
                    <a:pt x="16891" y="6350"/>
                  </a:lnTo>
                  <a:lnTo>
                    <a:pt x="13589" y="8509"/>
                  </a:lnTo>
                  <a:lnTo>
                    <a:pt x="9144" y="10668"/>
                  </a:lnTo>
                  <a:lnTo>
                    <a:pt x="9144" y="18161"/>
                  </a:lnTo>
                  <a:lnTo>
                    <a:pt x="15748" y="14986"/>
                  </a:lnTo>
                  <a:lnTo>
                    <a:pt x="20193" y="11684"/>
                  </a:lnTo>
                  <a:lnTo>
                    <a:pt x="20193" y="42672"/>
                  </a:lnTo>
                  <a:lnTo>
                    <a:pt x="28956" y="42672"/>
                  </a:lnTo>
                  <a:lnTo>
                    <a:pt x="28956" y="11684"/>
                  </a:lnTo>
                  <a:lnTo>
                    <a:pt x="28956" y="0"/>
                  </a:lnTo>
                  <a:close/>
                </a:path>
                <a:path w="102235" h="134619" extrusionOk="0">
                  <a:moveTo>
                    <a:pt x="99060" y="89916"/>
                  </a:moveTo>
                  <a:lnTo>
                    <a:pt x="92583" y="89916"/>
                  </a:lnTo>
                  <a:lnTo>
                    <a:pt x="90424" y="93091"/>
                  </a:lnTo>
                  <a:lnTo>
                    <a:pt x="83947" y="99568"/>
                  </a:lnTo>
                  <a:lnTo>
                    <a:pt x="80772" y="100584"/>
                  </a:lnTo>
                  <a:lnTo>
                    <a:pt x="80772" y="108077"/>
                  </a:lnTo>
                  <a:lnTo>
                    <a:pt x="86106" y="105918"/>
                  </a:lnTo>
                  <a:lnTo>
                    <a:pt x="91567" y="101600"/>
                  </a:lnTo>
                  <a:lnTo>
                    <a:pt x="91567" y="132588"/>
                  </a:lnTo>
                  <a:lnTo>
                    <a:pt x="99060" y="132588"/>
                  </a:lnTo>
                  <a:lnTo>
                    <a:pt x="99060" y="101600"/>
                  </a:lnTo>
                  <a:lnTo>
                    <a:pt x="99060" y="89916"/>
                  </a:lnTo>
                  <a:close/>
                </a:path>
                <a:path w="102235" h="134619" extrusionOk="0">
                  <a:moveTo>
                    <a:pt x="102108" y="21590"/>
                  </a:moveTo>
                  <a:lnTo>
                    <a:pt x="100965" y="10795"/>
                  </a:lnTo>
                  <a:lnTo>
                    <a:pt x="99822" y="7493"/>
                  </a:lnTo>
                  <a:lnTo>
                    <a:pt x="99123" y="6477"/>
                  </a:lnTo>
                  <a:lnTo>
                    <a:pt x="97663" y="4318"/>
                  </a:lnTo>
                  <a:lnTo>
                    <a:pt x="95377" y="2159"/>
                  </a:lnTo>
                  <a:lnTo>
                    <a:pt x="93218" y="1016"/>
                  </a:lnTo>
                  <a:lnTo>
                    <a:pt x="93218" y="21590"/>
                  </a:lnTo>
                  <a:lnTo>
                    <a:pt x="92075" y="32385"/>
                  </a:lnTo>
                  <a:lnTo>
                    <a:pt x="90932" y="35560"/>
                  </a:lnTo>
                  <a:lnTo>
                    <a:pt x="87630" y="36703"/>
                  </a:lnTo>
                  <a:lnTo>
                    <a:pt x="85344" y="35560"/>
                  </a:lnTo>
                  <a:lnTo>
                    <a:pt x="83185" y="32385"/>
                  </a:lnTo>
                  <a:lnTo>
                    <a:pt x="82042" y="21590"/>
                  </a:lnTo>
                  <a:lnTo>
                    <a:pt x="83185" y="10795"/>
                  </a:lnTo>
                  <a:lnTo>
                    <a:pt x="85344" y="7493"/>
                  </a:lnTo>
                  <a:lnTo>
                    <a:pt x="87630" y="6477"/>
                  </a:lnTo>
                  <a:lnTo>
                    <a:pt x="90932" y="7493"/>
                  </a:lnTo>
                  <a:lnTo>
                    <a:pt x="92075" y="10795"/>
                  </a:lnTo>
                  <a:lnTo>
                    <a:pt x="93218" y="21590"/>
                  </a:lnTo>
                  <a:lnTo>
                    <a:pt x="93218" y="1016"/>
                  </a:lnTo>
                  <a:lnTo>
                    <a:pt x="87630" y="0"/>
                  </a:lnTo>
                  <a:lnTo>
                    <a:pt x="82042" y="1016"/>
                  </a:lnTo>
                  <a:lnTo>
                    <a:pt x="79883" y="2159"/>
                  </a:lnTo>
                  <a:lnTo>
                    <a:pt x="77597" y="4318"/>
                  </a:lnTo>
                  <a:lnTo>
                    <a:pt x="75438" y="7493"/>
                  </a:lnTo>
                  <a:lnTo>
                    <a:pt x="74295" y="10795"/>
                  </a:lnTo>
                  <a:lnTo>
                    <a:pt x="73152" y="21590"/>
                  </a:lnTo>
                  <a:lnTo>
                    <a:pt x="74295" y="32385"/>
                  </a:lnTo>
                  <a:lnTo>
                    <a:pt x="75438" y="35560"/>
                  </a:lnTo>
                  <a:lnTo>
                    <a:pt x="77597" y="38862"/>
                  </a:lnTo>
                  <a:lnTo>
                    <a:pt x="78740" y="41021"/>
                  </a:lnTo>
                  <a:lnTo>
                    <a:pt x="82042" y="42037"/>
                  </a:lnTo>
                  <a:lnTo>
                    <a:pt x="84328" y="43180"/>
                  </a:lnTo>
                  <a:lnTo>
                    <a:pt x="87630" y="44196"/>
                  </a:lnTo>
                  <a:lnTo>
                    <a:pt x="93218" y="43180"/>
                  </a:lnTo>
                  <a:lnTo>
                    <a:pt x="95377" y="41021"/>
                  </a:lnTo>
                  <a:lnTo>
                    <a:pt x="97663" y="38862"/>
                  </a:lnTo>
                  <a:lnTo>
                    <a:pt x="99822" y="36703"/>
                  </a:lnTo>
                  <a:lnTo>
                    <a:pt x="100965" y="32385"/>
                  </a:lnTo>
                  <a:lnTo>
                    <a:pt x="102108" y="21590"/>
                  </a:lnTo>
                  <a:close/>
                </a:path>
              </a:pathLst>
            </a:custGeom>
            <a:solidFill>
              <a:srgbClr val="0D0D0D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09" name="Google Shape;409;p34"/>
          <p:cNvSpPr/>
          <p:nvPr/>
        </p:nvSpPr>
        <p:spPr>
          <a:xfrm>
            <a:off x="6377785" y="3136392"/>
            <a:ext cx="349885" cy="405765"/>
          </a:xfrm>
          <a:custGeom>
            <a:avLst/>
            <a:gdLst/>
            <a:ahLst/>
            <a:cxnLst/>
            <a:rect l="l" t="t" r="r" b="b"/>
            <a:pathLst>
              <a:path w="349884" h="405764" extrusionOk="0">
                <a:moveTo>
                  <a:pt x="99976" y="165862"/>
                </a:moveTo>
                <a:lnTo>
                  <a:pt x="46011" y="267037"/>
                </a:lnTo>
                <a:lnTo>
                  <a:pt x="18299" y="318992"/>
                </a:lnTo>
                <a:lnTo>
                  <a:pt x="8090" y="338133"/>
                </a:lnTo>
                <a:lnTo>
                  <a:pt x="6631" y="340868"/>
                </a:lnTo>
                <a:lnTo>
                  <a:pt x="0" y="362628"/>
                </a:lnTo>
                <a:lnTo>
                  <a:pt x="6060" y="383508"/>
                </a:lnTo>
                <a:lnTo>
                  <a:pt x="21740" y="399196"/>
                </a:lnTo>
                <a:lnTo>
                  <a:pt x="43969" y="405384"/>
                </a:lnTo>
                <a:lnTo>
                  <a:pt x="195071" y="405384"/>
                </a:lnTo>
                <a:lnTo>
                  <a:pt x="272665" y="405384"/>
                </a:lnTo>
                <a:lnTo>
                  <a:pt x="301251" y="405384"/>
                </a:lnTo>
                <a:lnTo>
                  <a:pt x="305335" y="405384"/>
                </a:lnTo>
                <a:lnTo>
                  <a:pt x="327564" y="399196"/>
                </a:lnTo>
                <a:lnTo>
                  <a:pt x="343245" y="383508"/>
                </a:lnTo>
                <a:lnTo>
                  <a:pt x="349305" y="362628"/>
                </a:lnTo>
                <a:lnTo>
                  <a:pt x="342673" y="340868"/>
                </a:lnTo>
                <a:lnTo>
                  <a:pt x="288708" y="239692"/>
                </a:lnTo>
                <a:lnTo>
                  <a:pt x="260996" y="187737"/>
                </a:lnTo>
                <a:lnTo>
                  <a:pt x="250787" y="168596"/>
                </a:lnTo>
                <a:lnTo>
                  <a:pt x="249328" y="165862"/>
                </a:lnTo>
                <a:lnTo>
                  <a:pt x="249328" y="69973"/>
                </a:lnTo>
                <a:lnTo>
                  <a:pt x="249328" y="20732"/>
                </a:lnTo>
                <a:lnTo>
                  <a:pt x="249328" y="2591"/>
                </a:lnTo>
                <a:lnTo>
                  <a:pt x="249328" y="0"/>
                </a:lnTo>
                <a:lnTo>
                  <a:pt x="162984" y="0"/>
                </a:lnTo>
                <a:lnTo>
                  <a:pt x="118645" y="0"/>
                </a:lnTo>
                <a:lnTo>
                  <a:pt x="102310" y="0"/>
                </a:lnTo>
                <a:lnTo>
                  <a:pt x="99976" y="0"/>
                </a:lnTo>
                <a:lnTo>
                  <a:pt x="99976" y="165862"/>
                </a:lnTo>
                <a:close/>
              </a:path>
              <a:path w="349884" h="405764" extrusionOk="0">
                <a:moveTo>
                  <a:pt x="24538" y="295656"/>
                </a:moveTo>
                <a:lnTo>
                  <a:pt x="324766" y="295656"/>
                </a:lnTo>
              </a:path>
              <a:path w="349884" h="405764" extrusionOk="0">
                <a:moveTo>
                  <a:pt x="106834" y="73152"/>
                </a:moveTo>
                <a:lnTo>
                  <a:pt x="160174" y="73152"/>
                </a:lnTo>
              </a:path>
              <a:path w="349884" h="405764" extrusionOk="0">
                <a:moveTo>
                  <a:pt x="106834" y="146304"/>
                </a:moveTo>
                <a:lnTo>
                  <a:pt x="160174" y="146304"/>
                </a:lnTo>
              </a:path>
              <a:path w="349884" h="405764" extrusionOk="0">
                <a:moveTo>
                  <a:pt x="68734" y="222504"/>
                </a:moveTo>
                <a:lnTo>
                  <a:pt x="161698" y="222504"/>
                </a:lnTo>
              </a:path>
              <a:path w="349884" h="405764" extrusionOk="0">
                <a:moveTo>
                  <a:pt x="61114" y="0"/>
                </a:moveTo>
                <a:lnTo>
                  <a:pt x="288190" y="0"/>
                </a:lnTo>
              </a:path>
            </a:pathLst>
          </a:custGeom>
          <a:noFill/>
          <a:ln w="12175" cap="flat" cmpd="sng">
            <a:solidFill>
              <a:srgbClr val="0D0D0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Google Shape;410;p34"/>
          <p:cNvSpPr txBox="1"/>
          <p:nvPr/>
        </p:nvSpPr>
        <p:spPr>
          <a:xfrm>
            <a:off x="9872853" y="3976242"/>
            <a:ext cx="210820" cy="239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AI</a:t>
            </a:r>
            <a:endParaRPr sz="1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411" name="Google Shape;411;p34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9483852" y="3255264"/>
            <a:ext cx="213105" cy="7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p34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9483852" y="4067555"/>
            <a:ext cx="213105" cy="7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p34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9483852" y="2442972"/>
            <a:ext cx="213105" cy="76200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Google Shape;414;p34"/>
          <p:cNvSpPr txBox="1"/>
          <p:nvPr/>
        </p:nvSpPr>
        <p:spPr>
          <a:xfrm>
            <a:off x="9872853" y="2376932"/>
            <a:ext cx="1291590" cy="239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BI + Reporting</a:t>
            </a:r>
            <a:endParaRPr sz="1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15" name="Google Shape;415;p34"/>
          <p:cNvSpPr/>
          <p:nvPr/>
        </p:nvSpPr>
        <p:spPr>
          <a:xfrm>
            <a:off x="8164068" y="3107435"/>
            <a:ext cx="381000" cy="490855"/>
          </a:xfrm>
          <a:custGeom>
            <a:avLst/>
            <a:gdLst/>
            <a:ahLst/>
            <a:cxnLst/>
            <a:rect l="l" t="t" r="r" b="b"/>
            <a:pathLst>
              <a:path w="381000" h="490854" extrusionOk="0">
                <a:moveTo>
                  <a:pt x="190500" y="28193"/>
                </a:moveTo>
                <a:lnTo>
                  <a:pt x="139035" y="31228"/>
                </a:lnTo>
                <a:lnTo>
                  <a:pt x="97012" y="39512"/>
                </a:lnTo>
                <a:lnTo>
                  <a:pt x="68681" y="51821"/>
                </a:lnTo>
                <a:lnTo>
                  <a:pt x="58292" y="66928"/>
                </a:lnTo>
                <a:lnTo>
                  <a:pt x="68681" y="81982"/>
                </a:lnTo>
                <a:lnTo>
                  <a:pt x="97012" y="94297"/>
                </a:lnTo>
                <a:lnTo>
                  <a:pt x="139035" y="102612"/>
                </a:lnTo>
                <a:lnTo>
                  <a:pt x="190500" y="105663"/>
                </a:lnTo>
                <a:lnTo>
                  <a:pt x="241964" y="102612"/>
                </a:lnTo>
                <a:lnTo>
                  <a:pt x="283987" y="94297"/>
                </a:lnTo>
                <a:lnTo>
                  <a:pt x="312318" y="81982"/>
                </a:lnTo>
                <a:lnTo>
                  <a:pt x="322706" y="66928"/>
                </a:lnTo>
                <a:lnTo>
                  <a:pt x="312318" y="51821"/>
                </a:lnTo>
                <a:lnTo>
                  <a:pt x="283987" y="39512"/>
                </a:lnTo>
                <a:lnTo>
                  <a:pt x="241964" y="31228"/>
                </a:lnTo>
                <a:lnTo>
                  <a:pt x="190500" y="28193"/>
                </a:lnTo>
                <a:close/>
              </a:path>
              <a:path w="381000" h="490854" extrusionOk="0">
                <a:moveTo>
                  <a:pt x="190500" y="0"/>
                </a:moveTo>
                <a:lnTo>
                  <a:pt x="260734" y="5417"/>
                </a:lnTo>
                <a:lnTo>
                  <a:pt x="319277" y="20288"/>
                </a:lnTo>
                <a:lnTo>
                  <a:pt x="361057" y="42541"/>
                </a:lnTo>
                <a:lnTo>
                  <a:pt x="381000" y="70103"/>
                </a:lnTo>
                <a:lnTo>
                  <a:pt x="381000" y="420624"/>
                </a:lnTo>
                <a:lnTo>
                  <a:pt x="361057" y="448186"/>
                </a:lnTo>
                <a:lnTo>
                  <a:pt x="319277" y="470439"/>
                </a:lnTo>
                <a:lnTo>
                  <a:pt x="260734" y="485310"/>
                </a:lnTo>
                <a:lnTo>
                  <a:pt x="190500" y="490727"/>
                </a:lnTo>
                <a:lnTo>
                  <a:pt x="120265" y="485310"/>
                </a:lnTo>
                <a:lnTo>
                  <a:pt x="61722" y="470439"/>
                </a:lnTo>
                <a:lnTo>
                  <a:pt x="19942" y="448186"/>
                </a:lnTo>
                <a:lnTo>
                  <a:pt x="0" y="420624"/>
                </a:lnTo>
                <a:lnTo>
                  <a:pt x="0" y="70103"/>
                </a:lnTo>
                <a:lnTo>
                  <a:pt x="19942" y="42541"/>
                </a:lnTo>
                <a:lnTo>
                  <a:pt x="61722" y="20288"/>
                </a:lnTo>
                <a:lnTo>
                  <a:pt x="120265" y="5417"/>
                </a:lnTo>
                <a:lnTo>
                  <a:pt x="190500" y="0"/>
                </a:lnTo>
                <a:close/>
              </a:path>
            </a:pathLst>
          </a:custGeom>
          <a:noFill/>
          <a:ln w="12175" cap="flat" cmpd="sng">
            <a:solidFill>
              <a:srgbClr val="0D0D0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16" name="Google Shape;416;p34"/>
          <p:cNvGrpSpPr/>
          <p:nvPr/>
        </p:nvGrpSpPr>
        <p:grpSpPr>
          <a:xfrm>
            <a:off x="2426207" y="3107435"/>
            <a:ext cx="1039749" cy="454152"/>
            <a:chOff x="2426207" y="3107435"/>
            <a:chExt cx="1039749" cy="454152"/>
          </a:xfrm>
        </p:grpSpPr>
        <p:pic>
          <p:nvPicPr>
            <p:cNvPr id="417" name="Google Shape;417;p34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2779140" y="3256025"/>
              <a:ext cx="157987" cy="15951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18" name="Google Shape;418;p34"/>
            <p:cNvSpPr/>
            <p:nvPr/>
          </p:nvSpPr>
          <p:spPr>
            <a:xfrm>
              <a:off x="2712719" y="3189731"/>
              <a:ext cx="292735" cy="295910"/>
            </a:xfrm>
            <a:custGeom>
              <a:avLst/>
              <a:gdLst/>
              <a:ahLst/>
              <a:cxnLst/>
              <a:rect l="l" t="t" r="r" b="b"/>
              <a:pathLst>
                <a:path w="292735" h="295910" extrusionOk="0">
                  <a:moveTo>
                    <a:pt x="266700" y="146430"/>
                  </a:moveTo>
                  <a:lnTo>
                    <a:pt x="266700" y="138302"/>
                  </a:lnTo>
                  <a:lnTo>
                    <a:pt x="265811" y="130175"/>
                  </a:lnTo>
                  <a:lnTo>
                    <a:pt x="264032" y="122046"/>
                  </a:lnTo>
                  <a:lnTo>
                    <a:pt x="280552" y="112648"/>
                  </a:lnTo>
                  <a:lnTo>
                    <a:pt x="289036" y="107822"/>
                  </a:lnTo>
                  <a:lnTo>
                    <a:pt x="292161" y="106044"/>
                  </a:lnTo>
                  <a:lnTo>
                    <a:pt x="292607" y="105790"/>
                  </a:lnTo>
                  <a:lnTo>
                    <a:pt x="271389" y="68639"/>
                  </a:lnTo>
                  <a:lnTo>
                    <a:pt x="260492" y="49561"/>
                  </a:lnTo>
                  <a:lnTo>
                    <a:pt x="256478" y="42533"/>
                  </a:lnTo>
                  <a:lnTo>
                    <a:pt x="255905" y="41528"/>
                  </a:lnTo>
                  <a:lnTo>
                    <a:pt x="240412" y="51000"/>
                  </a:lnTo>
                  <a:lnTo>
                    <a:pt x="232457" y="55864"/>
                  </a:lnTo>
                  <a:lnTo>
                    <a:pt x="229526" y="57656"/>
                  </a:lnTo>
                  <a:lnTo>
                    <a:pt x="229107" y="57912"/>
                  </a:lnTo>
                  <a:lnTo>
                    <a:pt x="219178" y="48936"/>
                  </a:lnTo>
                  <a:lnTo>
                    <a:pt x="208248" y="41163"/>
                  </a:lnTo>
                  <a:lnTo>
                    <a:pt x="196318" y="34748"/>
                  </a:lnTo>
                  <a:lnTo>
                    <a:pt x="183387" y="29844"/>
                  </a:lnTo>
                  <a:lnTo>
                    <a:pt x="183387" y="12590"/>
                  </a:lnTo>
                  <a:lnTo>
                    <a:pt x="183387" y="3730"/>
                  </a:lnTo>
                  <a:lnTo>
                    <a:pt x="183387" y="466"/>
                  </a:lnTo>
                  <a:lnTo>
                    <a:pt x="183387" y="0"/>
                  </a:lnTo>
                  <a:lnTo>
                    <a:pt x="141537" y="0"/>
                  </a:lnTo>
                  <a:lnTo>
                    <a:pt x="120046" y="0"/>
                  </a:lnTo>
                  <a:lnTo>
                    <a:pt x="112129" y="0"/>
                  </a:lnTo>
                  <a:lnTo>
                    <a:pt x="110998" y="0"/>
                  </a:lnTo>
                  <a:lnTo>
                    <a:pt x="110998" y="16226"/>
                  </a:lnTo>
                  <a:lnTo>
                    <a:pt x="110998" y="24558"/>
                  </a:lnTo>
                  <a:lnTo>
                    <a:pt x="110998" y="27628"/>
                  </a:lnTo>
                  <a:lnTo>
                    <a:pt x="110998" y="28066"/>
                  </a:lnTo>
                  <a:lnTo>
                    <a:pt x="97248" y="33498"/>
                  </a:lnTo>
                  <a:lnTo>
                    <a:pt x="84248" y="40274"/>
                  </a:lnTo>
                  <a:lnTo>
                    <a:pt x="72082" y="48408"/>
                  </a:lnTo>
                  <a:lnTo>
                    <a:pt x="60832" y="57912"/>
                  </a:lnTo>
                  <a:lnTo>
                    <a:pt x="46882" y="49541"/>
                  </a:lnTo>
                  <a:lnTo>
                    <a:pt x="39719" y="45243"/>
                  </a:lnTo>
                  <a:lnTo>
                    <a:pt x="37080" y="43660"/>
                  </a:lnTo>
                  <a:lnTo>
                    <a:pt x="36703" y="43433"/>
                  </a:lnTo>
                  <a:lnTo>
                    <a:pt x="15484" y="80512"/>
                  </a:lnTo>
                  <a:lnTo>
                    <a:pt x="4587" y="99552"/>
                  </a:lnTo>
                  <a:lnTo>
                    <a:pt x="573" y="106566"/>
                  </a:lnTo>
                  <a:lnTo>
                    <a:pt x="0" y="107568"/>
                  </a:lnTo>
                  <a:lnTo>
                    <a:pt x="14978" y="115939"/>
                  </a:lnTo>
                  <a:lnTo>
                    <a:pt x="22669" y="120237"/>
                  </a:lnTo>
                  <a:lnTo>
                    <a:pt x="25503" y="121820"/>
                  </a:lnTo>
                  <a:lnTo>
                    <a:pt x="25907" y="122046"/>
                  </a:lnTo>
                  <a:lnTo>
                    <a:pt x="24130" y="130175"/>
                  </a:lnTo>
                  <a:lnTo>
                    <a:pt x="23241" y="138302"/>
                  </a:lnTo>
                  <a:lnTo>
                    <a:pt x="23241" y="146430"/>
                  </a:lnTo>
                  <a:lnTo>
                    <a:pt x="23546" y="153920"/>
                  </a:lnTo>
                  <a:lnTo>
                    <a:pt x="24352" y="161289"/>
                  </a:lnTo>
                  <a:lnTo>
                    <a:pt x="25491" y="168469"/>
                  </a:lnTo>
                  <a:lnTo>
                    <a:pt x="26797" y="175387"/>
                  </a:lnTo>
                  <a:lnTo>
                    <a:pt x="12846" y="183757"/>
                  </a:lnTo>
                  <a:lnTo>
                    <a:pt x="5683" y="188055"/>
                  </a:lnTo>
                  <a:lnTo>
                    <a:pt x="3044" y="189638"/>
                  </a:lnTo>
                  <a:lnTo>
                    <a:pt x="2667" y="189864"/>
                  </a:lnTo>
                  <a:lnTo>
                    <a:pt x="23371" y="226429"/>
                  </a:lnTo>
                  <a:lnTo>
                    <a:pt x="34004" y="245205"/>
                  </a:lnTo>
                  <a:lnTo>
                    <a:pt x="37921" y="252122"/>
                  </a:lnTo>
                  <a:lnTo>
                    <a:pt x="38481" y="253110"/>
                  </a:lnTo>
                  <a:lnTo>
                    <a:pt x="53459" y="244740"/>
                  </a:lnTo>
                  <a:lnTo>
                    <a:pt x="61150" y="240442"/>
                  </a:lnTo>
                  <a:lnTo>
                    <a:pt x="63984" y="238859"/>
                  </a:lnTo>
                  <a:lnTo>
                    <a:pt x="64388" y="238632"/>
                  </a:lnTo>
                  <a:lnTo>
                    <a:pt x="74957" y="246941"/>
                  </a:lnTo>
                  <a:lnTo>
                    <a:pt x="86360" y="254047"/>
                  </a:lnTo>
                  <a:lnTo>
                    <a:pt x="98428" y="259796"/>
                  </a:lnTo>
                  <a:lnTo>
                    <a:pt x="110998" y="264032"/>
                  </a:lnTo>
                  <a:lnTo>
                    <a:pt x="110998" y="282315"/>
                  </a:lnTo>
                  <a:lnTo>
                    <a:pt x="110998" y="291703"/>
                  </a:lnTo>
                  <a:lnTo>
                    <a:pt x="110998" y="295161"/>
                  </a:lnTo>
                  <a:lnTo>
                    <a:pt x="110998" y="295655"/>
                  </a:lnTo>
                  <a:lnTo>
                    <a:pt x="152848" y="295655"/>
                  </a:lnTo>
                  <a:lnTo>
                    <a:pt x="174339" y="295655"/>
                  </a:lnTo>
                  <a:lnTo>
                    <a:pt x="182256" y="295655"/>
                  </a:lnTo>
                  <a:lnTo>
                    <a:pt x="183387" y="295655"/>
                  </a:lnTo>
                  <a:lnTo>
                    <a:pt x="183387" y="276859"/>
                  </a:lnTo>
                  <a:lnTo>
                    <a:pt x="183387" y="267207"/>
                  </a:lnTo>
                  <a:lnTo>
                    <a:pt x="183387" y="263651"/>
                  </a:lnTo>
                  <a:lnTo>
                    <a:pt x="183387" y="263143"/>
                  </a:lnTo>
                  <a:lnTo>
                    <a:pt x="195012" y="258546"/>
                  </a:lnTo>
                  <a:lnTo>
                    <a:pt x="205803" y="252936"/>
                  </a:lnTo>
                  <a:lnTo>
                    <a:pt x="215927" y="246302"/>
                  </a:lnTo>
                  <a:lnTo>
                    <a:pt x="225552" y="238632"/>
                  </a:lnTo>
                  <a:lnTo>
                    <a:pt x="241557" y="248104"/>
                  </a:lnTo>
                  <a:lnTo>
                    <a:pt x="249777" y="252968"/>
                  </a:lnTo>
                  <a:lnTo>
                    <a:pt x="252805" y="254760"/>
                  </a:lnTo>
                  <a:lnTo>
                    <a:pt x="253237" y="255015"/>
                  </a:lnTo>
                  <a:lnTo>
                    <a:pt x="274456" y="218378"/>
                  </a:lnTo>
                  <a:lnTo>
                    <a:pt x="285353" y="199564"/>
                  </a:lnTo>
                  <a:lnTo>
                    <a:pt x="289367" y="192633"/>
                  </a:lnTo>
                  <a:lnTo>
                    <a:pt x="289941" y="191642"/>
                  </a:lnTo>
                  <a:lnTo>
                    <a:pt x="274375" y="182244"/>
                  </a:lnTo>
                  <a:lnTo>
                    <a:pt x="266382" y="177418"/>
                  </a:lnTo>
                  <a:lnTo>
                    <a:pt x="263437" y="175640"/>
                  </a:lnTo>
                  <a:lnTo>
                    <a:pt x="263017" y="175387"/>
                  </a:lnTo>
                  <a:lnTo>
                    <a:pt x="264771" y="168469"/>
                  </a:lnTo>
                  <a:lnTo>
                    <a:pt x="265906" y="161289"/>
                  </a:lnTo>
                  <a:lnTo>
                    <a:pt x="266517" y="153920"/>
                  </a:lnTo>
                  <a:lnTo>
                    <a:pt x="266700" y="146430"/>
                  </a:lnTo>
                  <a:close/>
                </a:path>
              </a:pathLst>
            </a:custGeom>
            <a:noFill/>
            <a:ln w="1217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19" name="Google Shape;419;p34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2489961" y="3279647"/>
              <a:ext cx="193801" cy="1127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0" name="Google Shape;420;p34"/>
            <p:cNvSpPr/>
            <p:nvPr/>
          </p:nvSpPr>
          <p:spPr>
            <a:xfrm>
              <a:off x="2817876" y="3310635"/>
              <a:ext cx="356870" cy="50800"/>
            </a:xfrm>
            <a:custGeom>
              <a:avLst/>
              <a:gdLst/>
              <a:ahLst/>
              <a:cxnLst/>
              <a:rect l="l" t="t" r="r" b="b"/>
              <a:pathLst>
                <a:path w="356869" h="50800" extrusionOk="0">
                  <a:moveTo>
                    <a:pt x="79248" y="25400"/>
                  </a:moveTo>
                  <a:lnTo>
                    <a:pt x="66548" y="19050"/>
                  </a:lnTo>
                  <a:lnTo>
                    <a:pt x="28448" y="0"/>
                  </a:lnTo>
                  <a:lnTo>
                    <a:pt x="28448" y="19050"/>
                  </a:lnTo>
                  <a:lnTo>
                    <a:pt x="0" y="19050"/>
                  </a:lnTo>
                  <a:lnTo>
                    <a:pt x="0" y="31750"/>
                  </a:lnTo>
                  <a:lnTo>
                    <a:pt x="28448" y="31750"/>
                  </a:lnTo>
                  <a:lnTo>
                    <a:pt x="28448" y="50800"/>
                  </a:lnTo>
                  <a:lnTo>
                    <a:pt x="66548" y="31750"/>
                  </a:lnTo>
                  <a:lnTo>
                    <a:pt x="79248" y="25400"/>
                  </a:lnTo>
                  <a:close/>
                </a:path>
                <a:path w="356869" h="50800" extrusionOk="0">
                  <a:moveTo>
                    <a:pt x="356616" y="25400"/>
                  </a:moveTo>
                  <a:lnTo>
                    <a:pt x="343916" y="19050"/>
                  </a:lnTo>
                  <a:lnTo>
                    <a:pt x="305816" y="0"/>
                  </a:lnTo>
                  <a:lnTo>
                    <a:pt x="305816" y="19050"/>
                  </a:lnTo>
                  <a:lnTo>
                    <a:pt x="199644" y="19050"/>
                  </a:lnTo>
                  <a:lnTo>
                    <a:pt x="199644" y="31750"/>
                  </a:lnTo>
                  <a:lnTo>
                    <a:pt x="305816" y="31750"/>
                  </a:lnTo>
                  <a:lnTo>
                    <a:pt x="305816" y="50800"/>
                  </a:lnTo>
                  <a:lnTo>
                    <a:pt x="343916" y="31750"/>
                  </a:lnTo>
                  <a:lnTo>
                    <a:pt x="356616" y="25400"/>
                  </a:lnTo>
                  <a:close/>
                </a:path>
              </a:pathLst>
            </a:custGeom>
            <a:solidFill>
              <a:srgbClr val="0D0D0D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21" name="Google Shape;421;p34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3232276" y="3183762"/>
              <a:ext cx="198373" cy="6705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2" name="Google Shape;422;p34"/>
            <p:cNvSpPr/>
            <p:nvPr/>
          </p:nvSpPr>
          <p:spPr>
            <a:xfrm>
              <a:off x="3197351" y="3169919"/>
              <a:ext cx="268605" cy="347980"/>
            </a:xfrm>
            <a:custGeom>
              <a:avLst/>
              <a:gdLst/>
              <a:ahLst/>
              <a:cxnLst/>
              <a:rect l="l" t="t" r="r" b="b"/>
              <a:pathLst>
                <a:path w="268604" h="347979" extrusionOk="0">
                  <a:moveTo>
                    <a:pt x="134112" y="0"/>
                  </a:moveTo>
                  <a:lnTo>
                    <a:pt x="183570" y="3829"/>
                  </a:lnTo>
                  <a:lnTo>
                    <a:pt x="224790" y="14350"/>
                  </a:lnTo>
                  <a:lnTo>
                    <a:pt x="254198" y="30110"/>
                  </a:lnTo>
                  <a:lnTo>
                    <a:pt x="268224" y="49656"/>
                  </a:lnTo>
                  <a:lnTo>
                    <a:pt x="268224" y="297814"/>
                  </a:lnTo>
                  <a:lnTo>
                    <a:pt x="254198" y="317361"/>
                  </a:lnTo>
                  <a:lnTo>
                    <a:pt x="224789" y="333120"/>
                  </a:lnTo>
                  <a:lnTo>
                    <a:pt x="183570" y="343642"/>
                  </a:lnTo>
                  <a:lnTo>
                    <a:pt x="134112" y="347471"/>
                  </a:lnTo>
                  <a:lnTo>
                    <a:pt x="84653" y="343642"/>
                  </a:lnTo>
                  <a:lnTo>
                    <a:pt x="43433" y="333120"/>
                  </a:lnTo>
                  <a:lnTo>
                    <a:pt x="14025" y="317361"/>
                  </a:lnTo>
                  <a:lnTo>
                    <a:pt x="0" y="297814"/>
                  </a:lnTo>
                  <a:lnTo>
                    <a:pt x="0" y="49656"/>
                  </a:lnTo>
                  <a:lnTo>
                    <a:pt x="14025" y="30110"/>
                  </a:lnTo>
                  <a:lnTo>
                    <a:pt x="43434" y="14350"/>
                  </a:lnTo>
                  <a:lnTo>
                    <a:pt x="84653" y="3829"/>
                  </a:lnTo>
                  <a:lnTo>
                    <a:pt x="134112" y="0"/>
                  </a:lnTo>
                  <a:close/>
                </a:path>
              </a:pathLst>
            </a:custGeom>
            <a:noFill/>
            <a:ln w="1217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23" name="Google Shape;423;p34"/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>
              <a:off x="2426207" y="3107435"/>
              <a:ext cx="135635" cy="1752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4" name="Google Shape;424;p34"/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>
              <a:off x="2426207" y="3386327"/>
              <a:ext cx="135635" cy="17526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25" name="Google Shape;425;p34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627773" y="563752"/>
            <a:ext cx="5006581" cy="343788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34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5783071" y="673354"/>
            <a:ext cx="4152010" cy="300609"/>
          </a:xfrm>
          <a:prstGeom prst="rect">
            <a:avLst/>
          </a:prstGeom>
          <a:noFill/>
          <a:ln>
            <a:noFill/>
          </a:ln>
        </p:spPr>
      </p:pic>
      <p:sp>
        <p:nvSpPr>
          <p:cNvPr id="427" name="Google Shape;427;p34"/>
          <p:cNvSpPr/>
          <p:nvPr/>
        </p:nvSpPr>
        <p:spPr>
          <a:xfrm>
            <a:off x="9339071" y="2334767"/>
            <a:ext cx="52069" cy="1920239"/>
          </a:xfrm>
          <a:custGeom>
            <a:avLst/>
            <a:gdLst/>
            <a:ahLst/>
            <a:cxnLst/>
            <a:rect l="l" t="t" r="r" b="b"/>
            <a:pathLst>
              <a:path w="52070" h="1920239" extrusionOk="0">
                <a:moveTo>
                  <a:pt x="0" y="0"/>
                </a:moveTo>
                <a:lnTo>
                  <a:pt x="20151" y="335"/>
                </a:lnTo>
                <a:lnTo>
                  <a:pt x="36623" y="1254"/>
                </a:lnTo>
                <a:lnTo>
                  <a:pt x="47738" y="2625"/>
                </a:lnTo>
                <a:lnTo>
                  <a:pt x="51816" y="4318"/>
                </a:lnTo>
                <a:lnTo>
                  <a:pt x="51816" y="1915922"/>
                </a:lnTo>
                <a:lnTo>
                  <a:pt x="47738" y="1917614"/>
                </a:lnTo>
                <a:lnTo>
                  <a:pt x="36623" y="1918985"/>
                </a:lnTo>
                <a:lnTo>
                  <a:pt x="20151" y="1919904"/>
                </a:lnTo>
                <a:lnTo>
                  <a:pt x="0" y="1920240"/>
                </a:lnTo>
              </a:path>
            </a:pathLst>
          </a:custGeom>
          <a:noFill/>
          <a:ln w="12175" cap="flat" cmpd="sng">
            <a:solidFill>
              <a:srgbClr val="0D0D0D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8" name="Google Shape;428;p34"/>
          <p:cNvSpPr txBox="1"/>
          <p:nvPr/>
        </p:nvSpPr>
        <p:spPr>
          <a:xfrm>
            <a:off x="2149855" y="4235818"/>
            <a:ext cx="1293495" cy="5829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79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1F5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Azure Data Factory</a:t>
            </a:r>
            <a:endParaRPr sz="12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755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1F5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SSIS</a:t>
            </a:r>
            <a:endParaRPr sz="12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29" name="Google Shape;429;p34"/>
          <p:cNvSpPr txBox="1"/>
          <p:nvPr/>
        </p:nvSpPr>
        <p:spPr>
          <a:xfrm>
            <a:off x="3903090" y="4331334"/>
            <a:ext cx="1381760" cy="1539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3000" rIns="0" bIns="0" anchor="t" anchorCtr="0">
            <a:spAutoFit/>
          </a:bodyPr>
          <a:lstStyle/>
          <a:p>
            <a:pPr marL="12700" marR="280670" lvl="0" indent="0" algn="l" rtl="0">
              <a:lnSpc>
                <a:spcPct val="108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1F5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Azure Data Lake  Storage Gen2</a:t>
            </a:r>
            <a:endParaRPr sz="12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735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1F5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Blob Storage</a:t>
            </a:r>
            <a:endParaRPr sz="12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12700" marR="280670" lvl="0" indent="0" algn="l" rtl="0">
              <a:lnSpc>
                <a:spcPct val="108333"/>
              </a:lnSpc>
              <a:spcBef>
                <a:spcPts val="915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1F5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Azure Data Lake  Storage Gen1</a:t>
            </a:r>
            <a:endParaRPr sz="12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12700" marR="5080" lvl="0" indent="0" algn="l" rtl="0">
              <a:lnSpc>
                <a:spcPct val="108333"/>
              </a:lnSpc>
              <a:spcBef>
                <a:spcPts val="89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1F5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SQL Server 2019 Big  Data Cluster</a:t>
            </a:r>
            <a:endParaRPr sz="12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30" name="Google Shape;430;p34"/>
          <p:cNvSpPr txBox="1"/>
          <p:nvPr/>
        </p:nvSpPr>
        <p:spPr>
          <a:xfrm>
            <a:off x="5678551" y="4229171"/>
            <a:ext cx="1254760" cy="1306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92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1F5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Azure Databricks</a:t>
            </a:r>
            <a:endParaRPr sz="12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76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1F5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Azure HDInsight</a:t>
            </a:r>
            <a:endParaRPr sz="12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12700" marR="5080" lvl="0" indent="0" algn="l" rtl="0">
              <a:lnSpc>
                <a:spcPct val="108333"/>
              </a:lnSpc>
              <a:spcBef>
                <a:spcPts val="915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1F5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PolyBase &amp; Stored  Procedures</a:t>
            </a:r>
            <a:endParaRPr sz="12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73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1F5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Power BI Dataflow</a:t>
            </a:r>
            <a:endParaRPr sz="12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31" name="Google Shape;431;p34"/>
          <p:cNvSpPr txBox="1"/>
          <p:nvPr/>
        </p:nvSpPr>
        <p:spPr>
          <a:xfrm>
            <a:off x="7510018" y="4235818"/>
            <a:ext cx="1863089" cy="1305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79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1F5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Azure SQL Data Warehouse</a:t>
            </a:r>
            <a:endParaRPr sz="12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755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1F5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Azure Analysis Services</a:t>
            </a:r>
            <a:endParaRPr sz="12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12700" marR="128270" lvl="0" indent="0" algn="l" rtl="0">
              <a:lnSpc>
                <a:spcPct val="108333"/>
              </a:lnSpc>
              <a:spcBef>
                <a:spcPts val="919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1F5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SQL Database (Single, MI,  HyperScale, Serverless)</a:t>
            </a:r>
            <a:endParaRPr sz="12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73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1F5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SQL Server in a VM</a:t>
            </a:r>
            <a:endParaRPr sz="12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32" name="Google Shape;432;p34"/>
          <p:cNvSpPr txBox="1"/>
          <p:nvPr/>
        </p:nvSpPr>
        <p:spPr>
          <a:xfrm>
            <a:off x="5628309" y="5967938"/>
            <a:ext cx="3383915" cy="583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57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aseline="30000">
                <a:solidFill>
                  <a:srgbClr val="001F5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Azure Data Lake Analytics </a:t>
            </a:r>
            <a:r>
              <a:rPr lang="en-US" sz="1200">
                <a:solidFill>
                  <a:srgbClr val="001F5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Cosmos DB</a:t>
            </a:r>
            <a:endParaRPr sz="12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1844039" marR="0" lvl="0" indent="0" algn="l" rtl="0">
              <a:lnSpc>
                <a:spcPct val="100000"/>
              </a:lnSpc>
              <a:spcBef>
                <a:spcPts val="755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1F5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Power BI Aggregations</a:t>
            </a:r>
            <a:endParaRPr sz="12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433" name="Google Shape;433;p34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109063" y="6360858"/>
            <a:ext cx="5102254" cy="1367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35"/>
          <p:cNvSpPr txBox="1">
            <a:spLocks noGrp="1"/>
          </p:cNvSpPr>
          <p:nvPr>
            <p:ph type="title"/>
          </p:nvPr>
        </p:nvSpPr>
        <p:spPr>
          <a:xfrm>
            <a:off x="402742" y="354583"/>
            <a:ext cx="4521835" cy="5137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ctr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3200"/>
              <a:buFont typeface="Quattrocento Sans"/>
              <a:buNone/>
            </a:pPr>
            <a:r>
              <a:rPr lang="en-US" sz="3200" b="0">
                <a:solidFill>
                  <a:srgbClr val="353535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Questions to ask customer</a:t>
            </a:r>
            <a:endParaRPr sz="32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39" name="Google Shape;439;p35"/>
          <p:cNvSpPr txBox="1"/>
          <p:nvPr/>
        </p:nvSpPr>
        <p:spPr>
          <a:xfrm>
            <a:off x="347573" y="1168654"/>
            <a:ext cx="9610725" cy="5634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469900" marR="0" lvl="0" indent="-45783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600"/>
              <a:buFont typeface="Arial"/>
              <a:buChar char="•"/>
            </a:pPr>
            <a:r>
              <a:rPr lang="en-US" sz="1600" b="0">
                <a:solidFill>
                  <a:srgbClr val="353535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Can you use the cloud?</a:t>
            </a:r>
            <a:endParaRPr sz="16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469900" marR="0" lvl="0" indent="-45783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600"/>
              <a:buFont typeface="Arial"/>
              <a:buChar char="•"/>
            </a:pPr>
            <a:r>
              <a:rPr lang="en-US" sz="1600" b="0">
                <a:solidFill>
                  <a:srgbClr val="353535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Is this a new solution or a migration?</a:t>
            </a:r>
            <a:endParaRPr sz="16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469900" marR="0" lvl="0" indent="-45783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600"/>
              <a:buFont typeface="Arial"/>
              <a:buChar char="•"/>
            </a:pPr>
            <a:r>
              <a:rPr lang="en-US" sz="1600" b="0">
                <a:solidFill>
                  <a:srgbClr val="353535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What is the skillset of the developers?</a:t>
            </a:r>
            <a:endParaRPr sz="16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469900" marR="0" lvl="0" indent="-45783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600"/>
              <a:buFont typeface="Arial"/>
              <a:buChar char="•"/>
            </a:pPr>
            <a:r>
              <a:rPr lang="en-US" sz="1600" b="0">
                <a:solidFill>
                  <a:srgbClr val="353535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Will you use non-relational data (variety)?</a:t>
            </a:r>
            <a:endParaRPr sz="16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469900" marR="0" lvl="0" indent="-45783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600"/>
              <a:buFont typeface="Arial"/>
              <a:buChar char="•"/>
            </a:pPr>
            <a:r>
              <a:rPr lang="en-US" sz="1600" b="0">
                <a:solidFill>
                  <a:srgbClr val="353535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How much data do you need to store (volume)?</a:t>
            </a:r>
            <a:endParaRPr sz="16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469900" marR="0" lvl="0" indent="-45783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600"/>
              <a:buFont typeface="Arial"/>
              <a:buChar char="•"/>
            </a:pPr>
            <a:r>
              <a:rPr lang="en-US" sz="1600" b="0">
                <a:solidFill>
                  <a:srgbClr val="353535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Is this an OLTP or OLAP/DW solution?</a:t>
            </a:r>
            <a:endParaRPr sz="16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469900" marR="0" lvl="0" indent="-45783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600"/>
              <a:buFont typeface="Arial"/>
              <a:buChar char="•"/>
            </a:pPr>
            <a:r>
              <a:rPr lang="en-US" sz="1600" b="0">
                <a:solidFill>
                  <a:srgbClr val="353535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Will you have streaming data (velocity)?</a:t>
            </a:r>
            <a:endParaRPr sz="16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469900" marR="0" lvl="0" indent="-45783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600"/>
              <a:buFont typeface="Arial"/>
              <a:buChar char="•"/>
            </a:pPr>
            <a:r>
              <a:rPr lang="en-US" sz="1600" b="0">
                <a:solidFill>
                  <a:srgbClr val="353535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Will you use dashboards and/or ad-hoc queries?</a:t>
            </a:r>
            <a:endParaRPr sz="16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469900" marR="0" lvl="0" indent="-45783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600"/>
              <a:buFont typeface="Arial"/>
              <a:buChar char="•"/>
            </a:pPr>
            <a:r>
              <a:rPr lang="en-US" sz="1600" b="0">
                <a:solidFill>
                  <a:srgbClr val="353535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Will you use batch and/or interactive queries?</a:t>
            </a:r>
            <a:endParaRPr sz="16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469900" marR="0" lvl="0" indent="-45783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600"/>
              <a:buFont typeface="Arial"/>
              <a:buChar char="•"/>
            </a:pPr>
            <a:r>
              <a:rPr lang="en-US" sz="1600" b="0">
                <a:solidFill>
                  <a:srgbClr val="353535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How fast do the operational reports need to run?</a:t>
            </a:r>
            <a:endParaRPr sz="16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469900" marR="0" lvl="0" indent="-45783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600"/>
              <a:buFont typeface="Arial"/>
              <a:buChar char="•"/>
            </a:pPr>
            <a:r>
              <a:rPr lang="en-US" sz="1600" b="0">
                <a:solidFill>
                  <a:srgbClr val="353535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Will you do predictive analytics?</a:t>
            </a:r>
            <a:endParaRPr sz="16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469900" marR="0" lvl="0" indent="-45783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600"/>
              <a:buFont typeface="Arial"/>
              <a:buChar char="•"/>
            </a:pPr>
            <a:r>
              <a:rPr lang="en-US" sz="1600" b="0">
                <a:solidFill>
                  <a:srgbClr val="353535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Do you want to use Microsoft tools or open source?</a:t>
            </a:r>
            <a:endParaRPr sz="16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469900" marR="0" lvl="0" indent="-457833" algn="l" rtl="0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>
                <a:srgbClr val="353535"/>
              </a:buClr>
              <a:buSzPts val="1600"/>
              <a:buFont typeface="Arial"/>
              <a:buChar char="•"/>
            </a:pPr>
            <a:r>
              <a:rPr lang="en-US" sz="1600" b="0">
                <a:solidFill>
                  <a:srgbClr val="353535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What are your high availability and/or disaster recovery requirements?</a:t>
            </a:r>
            <a:endParaRPr sz="16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469900" marR="0" lvl="0" indent="-45783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600"/>
              <a:buFont typeface="Arial"/>
              <a:buChar char="•"/>
            </a:pPr>
            <a:r>
              <a:rPr lang="en-US" sz="1600" b="0">
                <a:solidFill>
                  <a:srgbClr val="353535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Do you need to master the data (MDM)?</a:t>
            </a:r>
            <a:endParaRPr sz="16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469900" marR="0" lvl="0" indent="-45783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600"/>
              <a:buFont typeface="Arial"/>
              <a:buChar char="•"/>
            </a:pPr>
            <a:r>
              <a:rPr lang="en-US" sz="1600" b="0">
                <a:solidFill>
                  <a:srgbClr val="353535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Are there any security limitations with storing data in the cloud?</a:t>
            </a:r>
            <a:endParaRPr sz="16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469900" marR="0" lvl="0" indent="-45783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600"/>
              <a:buFont typeface="Arial"/>
              <a:buChar char="•"/>
            </a:pPr>
            <a:r>
              <a:rPr lang="en-US" sz="1600" b="0">
                <a:solidFill>
                  <a:srgbClr val="353535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Does this solution require 24/7 client access?</a:t>
            </a:r>
            <a:endParaRPr sz="16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469900" marR="0" lvl="0" indent="-45783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600"/>
              <a:buFont typeface="Arial"/>
              <a:buChar char="•"/>
            </a:pPr>
            <a:r>
              <a:rPr lang="en-US" sz="1600" b="0">
                <a:solidFill>
                  <a:srgbClr val="353535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How many concurrent users will be accessing the solution at peak-time and on average?</a:t>
            </a:r>
            <a:endParaRPr sz="16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469900" marR="0" lvl="0" indent="-45783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600"/>
              <a:buFont typeface="Arial"/>
              <a:buChar char="•"/>
            </a:pPr>
            <a:r>
              <a:rPr lang="en-US" sz="1600" b="0">
                <a:solidFill>
                  <a:srgbClr val="353535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What is the skill level of the end users?</a:t>
            </a:r>
            <a:endParaRPr sz="16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469900" marR="0" lvl="0" indent="-45783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600"/>
              <a:buFont typeface="Arial"/>
              <a:buChar char="•"/>
            </a:pPr>
            <a:r>
              <a:rPr lang="en-US" sz="1600" b="0">
                <a:solidFill>
                  <a:srgbClr val="353535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What is your budget and timeline?</a:t>
            </a:r>
            <a:endParaRPr sz="16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469900" marR="0" lvl="0" indent="-45783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600"/>
              <a:buFont typeface="Arial"/>
              <a:buChar char="•"/>
            </a:pPr>
            <a:r>
              <a:rPr lang="en-US" sz="1600" b="0">
                <a:solidFill>
                  <a:srgbClr val="353535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Is the source data cloud-born and/or on-prem born?</a:t>
            </a:r>
            <a:endParaRPr sz="16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469900" marR="0" lvl="0" indent="-45783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600"/>
              <a:buFont typeface="Arial"/>
              <a:buChar char="•"/>
            </a:pPr>
            <a:r>
              <a:rPr lang="en-US" sz="1600" b="0">
                <a:solidFill>
                  <a:srgbClr val="353535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How much daily data needs to be imported into the solution?</a:t>
            </a:r>
            <a:endParaRPr sz="16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469900" marR="0" lvl="0" indent="-45783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600"/>
              <a:buFont typeface="Arial"/>
              <a:buChar char="•"/>
            </a:pPr>
            <a:r>
              <a:rPr lang="en-US" sz="1600" b="0">
                <a:solidFill>
                  <a:srgbClr val="353535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What are your current pain points or obstacles (performance, scale, storage, concurrency, query times, etc)?</a:t>
            </a:r>
            <a:endParaRPr sz="16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469900" marR="0" lvl="0" indent="-45783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600"/>
              <a:buFont typeface="Arial"/>
              <a:buChar char="•"/>
            </a:pPr>
            <a:r>
              <a:rPr lang="en-US" sz="1600" b="0">
                <a:solidFill>
                  <a:srgbClr val="353535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Are you ok with using products that are in preview?</a:t>
            </a:r>
            <a:endParaRPr sz="16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36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 extrusionOk="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1F5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5" name="Google Shape;445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3493" y="3103752"/>
            <a:ext cx="1198575" cy="427736"/>
          </a:xfrm>
          <a:prstGeom prst="rect">
            <a:avLst/>
          </a:prstGeom>
          <a:noFill/>
          <a:ln>
            <a:noFill/>
          </a:ln>
        </p:spPr>
      </p:pic>
      <p:pic>
        <p:nvPicPr>
          <p:cNvPr id="446" name="Google Shape;446;p3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946655" y="3279826"/>
            <a:ext cx="228600" cy="38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" name="Google Shape;447;p3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327529" y="3085464"/>
            <a:ext cx="7026783" cy="446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99021" y="1960622"/>
            <a:ext cx="3393957" cy="3393957"/>
          </a:xfrm>
          <a:prstGeom prst="roundRect">
            <a:avLst>
              <a:gd name="adj" fmla="val 8594"/>
            </a:avLst>
          </a:prstGeom>
          <a:solidFill>
            <a:srgbClr val="ECECEC"/>
          </a:solidFill>
          <a:ln>
            <a:noFill/>
          </a:ln>
          <a:effectLst>
            <a:reflection stA="38000" endPos="28000" dist="5000" dir="5400000" sy="-100000" algn="bl" rotWithShape="0"/>
          </a:effectLst>
        </p:spPr>
      </p:pic>
      <p:sp>
        <p:nvSpPr>
          <p:cNvPr id="119" name="Google Shape;119;p19"/>
          <p:cNvSpPr/>
          <p:nvPr/>
        </p:nvSpPr>
        <p:spPr>
          <a:xfrm rot="10800000">
            <a:off x="4358954" y="4881282"/>
            <a:ext cx="3474092" cy="473296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00000">
              <a:alpha val="674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19"/>
          <p:cNvSpPr/>
          <p:nvPr/>
        </p:nvSpPr>
        <p:spPr>
          <a:xfrm>
            <a:off x="264459" y="5548141"/>
            <a:ext cx="11770659" cy="509471"/>
          </a:xfrm>
          <a:prstGeom prst="roundRect">
            <a:avLst>
              <a:gd name="adj" fmla="val 16667"/>
            </a:avLst>
          </a:prstGeom>
          <a:solidFill>
            <a:srgbClr val="34AED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81005" marR="0" lvl="0" indent="-381005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Co-Founder &amp; CTO – antz.ai </a:t>
            </a:r>
            <a:endParaRPr/>
          </a:p>
        </p:txBody>
      </p:sp>
      <p:grpSp>
        <p:nvGrpSpPr>
          <p:cNvPr id="121" name="Google Shape;121;p19"/>
          <p:cNvGrpSpPr/>
          <p:nvPr/>
        </p:nvGrpSpPr>
        <p:grpSpPr>
          <a:xfrm>
            <a:off x="264457" y="889747"/>
            <a:ext cx="3177989" cy="819291"/>
            <a:chOff x="264457" y="1537220"/>
            <a:chExt cx="3177989" cy="819291"/>
          </a:xfrm>
        </p:grpSpPr>
        <p:sp>
          <p:nvSpPr>
            <p:cNvPr id="122" name="Google Shape;122;p19"/>
            <p:cNvSpPr/>
            <p:nvPr/>
          </p:nvSpPr>
          <p:spPr>
            <a:xfrm rot="-5400000">
              <a:off x="1443806" y="357872"/>
              <a:ext cx="819291" cy="3177988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ED8E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23;p19"/>
            <p:cNvSpPr/>
            <p:nvPr/>
          </p:nvSpPr>
          <p:spPr>
            <a:xfrm>
              <a:off x="264457" y="1792978"/>
              <a:ext cx="3177988" cy="338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Azure Data &amp; AI Specialist.</a:t>
              </a:r>
              <a:endParaRPr sz="1600" i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4" name="Google Shape;124;p19"/>
          <p:cNvGrpSpPr/>
          <p:nvPr/>
        </p:nvGrpSpPr>
        <p:grpSpPr>
          <a:xfrm>
            <a:off x="3455702" y="889748"/>
            <a:ext cx="8592672" cy="819291"/>
            <a:chOff x="3455702" y="470648"/>
            <a:chExt cx="8592672" cy="819291"/>
          </a:xfrm>
        </p:grpSpPr>
        <p:sp>
          <p:nvSpPr>
            <p:cNvPr id="125" name="Google Shape;125;p19"/>
            <p:cNvSpPr/>
            <p:nvPr/>
          </p:nvSpPr>
          <p:spPr>
            <a:xfrm rot="5400000">
              <a:off x="7342392" y="-3416043"/>
              <a:ext cx="819291" cy="8592672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7F7F7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/>
            </a:p>
          </p:txBody>
        </p:sp>
        <p:sp>
          <p:nvSpPr>
            <p:cNvPr id="126" name="Google Shape;126;p19"/>
            <p:cNvSpPr/>
            <p:nvPr/>
          </p:nvSpPr>
          <p:spPr>
            <a:xfrm>
              <a:off x="3556000" y="603294"/>
              <a:ext cx="8479119" cy="5539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 i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Certified from MIT on ‘Advanced Analytics and Big Data Challenges’. Technology Enthusiast and Data Specialist.  Certified Designer in Computer Vision</a:t>
              </a:r>
              <a:endParaRPr sz="1500" i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7" name="Google Shape;127;p19"/>
          <p:cNvSpPr/>
          <p:nvPr/>
        </p:nvSpPr>
        <p:spPr>
          <a:xfrm>
            <a:off x="5264683" y="4933264"/>
            <a:ext cx="166263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Sri Nag Sashank</a:t>
            </a:r>
            <a:endParaRPr/>
          </a:p>
        </p:txBody>
      </p:sp>
      <p:grpSp>
        <p:nvGrpSpPr>
          <p:cNvPr id="128" name="Google Shape;128;p19"/>
          <p:cNvGrpSpPr/>
          <p:nvPr/>
        </p:nvGrpSpPr>
        <p:grpSpPr>
          <a:xfrm>
            <a:off x="264457" y="1874886"/>
            <a:ext cx="3957920" cy="1352857"/>
            <a:chOff x="264457" y="1874886"/>
            <a:chExt cx="3957920" cy="1352857"/>
          </a:xfrm>
        </p:grpSpPr>
        <p:sp>
          <p:nvSpPr>
            <p:cNvPr id="129" name="Google Shape;129;p19"/>
            <p:cNvSpPr/>
            <p:nvPr/>
          </p:nvSpPr>
          <p:spPr>
            <a:xfrm>
              <a:off x="264459" y="1874888"/>
              <a:ext cx="3957918" cy="1352855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365750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• Microsoft Certified Azure Data Architect.</a:t>
              </a:r>
              <a:br>
                <a:rPr lang="en-US" sz="105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-US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• Microsoft Certified Azure Machine Learning Developer</a:t>
              </a:r>
              <a:br>
                <a:rPr lang="en-US" sz="105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-US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• Certified on Practical Data Analytics with Microsoft Cortana Intelligence Suite.</a:t>
              </a:r>
              <a:endParaRPr sz="105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30;p19"/>
            <p:cNvSpPr/>
            <p:nvPr/>
          </p:nvSpPr>
          <p:spPr>
            <a:xfrm rot="-5400000">
              <a:off x="-239397" y="2378741"/>
              <a:ext cx="1352855" cy="345146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7F7F7F"/>
            </a:solidFill>
            <a:ln w="12700" cap="flat" cmpd="sng">
              <a:solidFill>
                <a:srgbClr val="31538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0" rIns="0" bIns="914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Certifications</a:t>
              </a:r>
              <a:endParaRPr/>
            </a:p>
          </p:txBody>
        </p:sp>
      </p:grpSp>
      <p:grpSp>
        <p:nvGrpSpPr>
          <p:cNvPr id="131" name="Google Shape;131;p19"/>
          <p:cNvGrpSpPr/>
          <p:nvPr/>
        </p:nvGrpSpPr>
        <p:grpSpPr>
          <a:xfrm>
            <a:off x="7965138" y="1874886"/>
            <a:ext cx="3957918" cy="1352857"/>
            <a:chOff x="7965138" y="1874886"/>
            <a:chExt cx="3957918" cy="1352857"/>
          </a:xfrm>
        </p:grpSpPr>
        <p:sp>
          <p:nvSpPr>
            <p:cNvPr id="132" name="Google Shape;132;p19"/>
            <p:cNvSpPr/>
            <p:nvPr/>
          </p:nvSpPr>
          <p:spPr>
            <a:xfrm>
              <a:off x="7965138" y="1874888"/>
              <a:ext cx="3957918" cy="1352855"/>
            </a:xfrm>
            <a:prstGeom prst="roundRect">
              <a:avLst>
                <a:gd name="adj" fmla="val 14111"/>
              </a:avLst>
            </a:prstGeom>
            <a:solidFill>
              <a:schemeClr val="lt1"/>
            </a:solidFill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82875" tIns="45700" rIns="91425" bIns="45700" anchor="ctr" anchorCtr="0">
              <a:noAutofit/>
            </a:bodyPr>
            <a:lstStyle/>
            <a:p>
              <a:pPr marL="228600" marR="0" lvl="0" indent="-2286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Char char="•"/>
              </a:pPr>
              <a:r>
                <a:rPr lang="en-US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10+ years of total experience as Data Specialist and Data Engineer.</a:t>
              </a:r>
              <a:endParaRPr/>
            </a:p>
          </p:txBody>
        </p:sp>
        <p:sp>
          <p:nvSpPr>
            <p:cNvPr id="133" name="Google Shape;133;p19"/>
            <p:cNvSpPr/>
            <p:nvPr/>
          </p:nvSpPr>
          <p:spPr>
            <a:xfrm rot="-5400000">
              <a:off x="7461284" y="2378741"/>
              <a:ext cx="1352855" cy="345146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7F7F7F"/>
            </a:solidFill>
            <a:ln w="12700" cap="flat" cmpd="sng">
              <a:solidFill>
                <a:srgbClr val="31538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0" rIns="0" bIns="914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Experience</a:t>
              </a:r>
              <a:endParaRPr/>
            </a:p>
          </p:txBody>
        </p:sp>
      </p:grpSp>
      <p:grpSp>
        <p:nvGrpSpPr>
          <p:cNvPr id="134" name="Google Shape;134;p19"/>
          <p:cNvGrpSpPr/>
          <p:nvPr/>
        </p:nvGrpSpPr>
        <p:grpSpPr>
          <a:xfrm>
            <a:off x="264457" y="3441584"/>
            <a:ext cx="3957920" cy="1646552"/>
            <a:chOff x="264457" y="3441584"/>
            <a:chExt cx="3957920" cy="1646552"/>
          </a:xfrm>
        </p:grpSpPr>
        <p:sp>
          <p:nvSpPr>
            <p:cNvPr id="135" name="Google Shape;135;p19"/>
            <p:cNvSpPr/>
            <p:nvPr/>
          </p:nvSpPr>
          <p:spPr>
            <a:xfrm>
              <a:off x="264459" y="3441584"/>
              <a:ext cx="3957918" cy="1646552"/>
            </a:xfrm>
            <a:prstGeom prst="roundRect">
              <a:avLst>
                <a:gd name="adj" fmla="val 9725"/>
              </a:avLst>
            </a:prstGeom>
            <a:solidFill>
              <a:schemeClr val="lt1"/>
            </a:solidFill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200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Currently working as Data Consultant on Azure Data &amp; AI and Enterprise Trainer on Azure Data Analytics , Intelligence Suite and Cognitive Sciences</a:t>
              </a:r>
              <a:endParaRPr/>
            </a:p>
          </p:txBody>
        </p:sp>
        <p:sp>
          <p:nvSpPr>
            <p:cNvPr id="136" name="Google Shape;136;p19"/>
            <p:cNvSpPr/>
            <p:nvPr/>
          </p:nvSpPr>
          <p:spPr>
            <a:xfrm rot="-5400000">
              <a:off x="-386246" y="4092287"/>
              <a:ext cx="1646552" cy="345146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7F7F7F"/>
            </a:solidFill>
            <a:ln w="12700" cap="flat" cmpd="sng">
              <a:solidFill>
                <a:srgbClr val="31538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0" rIns="0" bIns="914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Role</a:t>
              </a:r>
              <a:endParaRPr/>
            </a:p>
          </p:txBody>
        </p:sp>
      </p:grpSp>
      <p:grpSp>
        <p:nvGrpSpPr>
          <p:cNvPr id="137" name="Google Shape;137;p19"/>
          <p:cNvGrpSpPr/>
          <p:nvPr/>
        </p:nvGrpSpPr>
        <p:grpSpPr>
          <a:xfrm>
            <a:off x="7965138" y="3441584"/>
            <a:ext cx="3957918" cy="1667458"/>
            <a:chOff x="7965138" y="3441584"/>
            <a:chExt cx="3957918" cy="1667458"/>
          </a:xfrm>
        </p:grpSpPr>
        <p:sp>
          <p:nvSpPr>
            <p:cNvPr id="138" name="Google Shape;138;p19"/>
            <p:cNvSpPr/>
            <p:nvPr/>
          </p:nvSpPr>
          <p:spPr>
            <a:xfrm>
              <a:off x="7965138" y="3441584"/>
              <a:ext cx="3957918" cy="1666127"/>
            </a:xfrm>
            <a:prstGeom prst="roundRect">
              <a:avLst>
                <a:gd name="adj" fmla="val 10378"/>
              </a:avLst>
            </a:prstGeom>
            <a:solidFill>
              <a:schemeClr val="lt1"/>
            </a:solidFill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200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Expert </a:t>
              </a:r>
              <a:r>
                <a:rPr lang="en-US" sz="14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facilitator and corporate behavioral trainer </a:t>
              </a:r>
              <a:r>
                <a:rPr lang="en-US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with 7 years of experience in designing programs, content development , Data Analytics and Machine Learning.</a:t>
              </a:r>
              <a:endParaRPr/>
            </a:p>
          </p:txBody>
        </p:sp>
        <p:sp>
          <p:nvSpPr>
            <p:cNvPr id="139" name="Google Shape;139;p19"/>
            <p:cNvSpPr/>
            <p:nvPr/>
          </p:nvSpPr>
          <p:spPr>
            <a:xfrm rot="-5400000">
              <a:off x="7307925" y="4106682"/>
              <a:ext cx="1659574" cy="345146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7F7F7F"/>
            </a:solidFill>
            <a:ln w="12700" cap="flat" cmpd="sng">
              <a:solidFill>
                <a:srgbClr val="31538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0" rIns="0" bIns="914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Training</a:t>
              </a:r>
              <a:endParaRPr/>
            </a:p>
          </p:txBody>
        </p:sp>
      </p:grpSp>
      <p:sp>
        <p:nvSpPr>
          <p:cNvPr id="140" name="Google Shape;140;p19"/>
          <p:cNvSpPr txBox="1"/>
          <p:nvPr/>
        </p:nvSpPr>
        <p:spPr>
          <a:xfrm>
            <a:off x="295275" y="-172589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mpact"/>
              <a:buNone/>
            </a:pPr>
            <a:r>
              <a:rPr lang="en-US" sz="2800" b="0" u="non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Sashank Pappu</a:t>
            </a:r>
            <a:endParaRPr/>
          </a:p>
        </p:txBody>
      </p:sp>
      <p:cxnSp>
        <p:nvCxnSpPr>
          <p:cNvPr id="141" name="Google Shape;141;p19"/>
          <p:cNvCxnSpPr/>
          <p:nvPr/>
        </p:nvCxnSpPr>
        <p:spPr>
          <a:xfrm>
            <a:off x="0" y="704675"/>
            <a:ext cx="12192000" cy="0"/>
          </a:xfrm>
          <a:prstGeom prst="straightConnector1">
            <a:avLst/>
          </a:prstGeom>
          <a:noFill/>
          <a:ln w="12700" cap="flat" cmpd="sng">
            <a:solidFill>
              <a:srgbClr val="939498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42" name="Google Shape;142;p19" descr="A person posing for the camera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59194" y="1908551"/>
            <a:ext cx="2581188" cy="34415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37"/>
          <p:cNvSpPr txBox="1"/>
          <p:nvPr/>
        </p:nvSpPr>
        <p:spPr>
          <a:xfrm>
            <a:off x="9872853" y="3151758"/>
            <a:ext cx="1699260" cy="239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Advanced Analytics</a:t>
            </a:r>
            <a:endParaRPr sz="1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453" name="Google Shape;453;p37"/>
          <p:cNvGrpSpPr/>
          <p:nvPr/>
        </p:nvGrpSpPr>
        <p:grpSpPr>
          <a:xfrm>
            <a:off x="1723644" y="1694688"/>
            <a:ext cx="208914" cy="3345179"/>
            <a:chOff x="1723644" y="1694688"/>
            <a:chExt cx="208914" cy="3345179"/>
          </a:xfrm>
        </p:grpSpPr>
        <p:sp>
          <p:nvSpPr>
            <p:cNvPr id="454" name="Google Shape;454;p37"/>
            <p:cNvSpPr/>
            <p:nvPr/>
          </p:nvSpPr>
          <p:spPr>
            <a:xfrm>
              <a:off x="1723644" y="1694688"/>
              <a:ext cx="53340" cy="3345179"/>
            </a:xfrm>
            <a:custGeom>
              <a:avLst/>
              <a:gdLst/>
              <a:ahLst/>
              <a:cxnLst/>
              <a:rect l="l" t="t" r="r" b="b"/>
              <a:pathLst>
                <a:path w="53339" h="3345179" extrusionOk="0">
                  <a:moveTo>
                    <a:pt x="0" y="0"/>
                  </a:moveTo>
                  <a:lnTo>
                    <a:pt x="20764" y="355"/>
                  </a:lnTo>
                  <a:lnTo>
                    <a:pt x="37718" y="1317"/>
                  </a:lnTo>
                  <a:lnTo>
                    <a:pt x="49149" y="2732"/>
                  </a:lnTo>
                  <a:lnTo>
                    <a:pt x="53339" y="4445"/>
                  </a:lnTo>
                  <a:lnTo>
                    <a:pt x="53339" y="3340735"/>
                  </a:lnTo>
                  <a:lnTo>
                    <a:pt x="49148" y="3342447"/>
                  </a:lnTo>
                  <a:lnTo>
                    <a:pt x="37718" y="3343862"/>
                  </a:lnTo>
                  <a:lnTo>
                    <a:pt x="20764" y="3344824"/>
                  </a:lnTo>
                  <a:lnTo>
                    <a:pt x="0" y="3345179"/>
                  </a:lnTo>
                </a:path>
              </a:pathLst>
            </a:custGeom>
            <a:noFill/>
            <a:ln w="12175" cap="flat" cmpd="sng">
              <a:solidFill>
                <a:srgbClr val="0D0D0D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55" name="Google Shape;455;p37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827276" y="3279648"/>
              <a:ext cx="105282" cy="762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56" name="Google Shape;456;p37"/>
          <p:cNvSpPr txBox="1"/>
          <p:nvPr/>
        </p:nvSpPr>
        <p:spPr>
          <a:xfrm>
            <a:off x="660908" y="3802126"/>
            <a:ext cx="391795" cy="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Social</a:t>
            </a:r>
            <a:endParaRPr sz="1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57" name="Google Shape;457;p37"/>
          <p:cNvSpPr txBox="1"/>
          <p:nvPr/>
        </p:nvSpPr>
        <p:spPr>
          <a:xfrm>
            <a:off x="782827" y="1844420"/>
            <a:ext cx="272415" cy="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LOB</a:t>
            </a:r>
            <a:endParaRPr sz="1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58" name="Google Shape;458;p37"/>
          <p:cNvSpPr txBox="1"/>
          <p:nvPr/>
        </p:nvSpPr>
        <p:spPr>
          <a:xfrm>
            <a:off x="654507" y="2823210"/>
            <a:ext cx="400685" cy="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Graph</a:t>
            </a:r>
            <a:endParaRPr sz="1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59" name="Google Shape;459;p37"/>
          <p:cNvSpPr txBox="1"/>
          <p:nvPr/>
        </p:nvSpPr>
        <p:spPr>
          <a:xfrm>
            <a:off x="834034" y="4291710"/>
            <a:ext cx="220345" cy="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IoT</a:t>
            </a:r>
            <a:endParaRPr sz="1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60" name="Google Shape;460;p37"/>
          <p:cNvSpPr/>
          <p:nvPr/>
        </p:nvSpPr>
        <p:spPr>
          <a:xfrm>
            <a:off x="1264919" y="1763267"/>
            <a:ext cx="323215" cy="271780"/>
          </a:xfrm>
          <a:custGeom>
            <a:avLst/>
            <a:gdLst/>
            <a:ahLst/>
            <a:cxnLst/>
            <a:rect l="l" t="t" r="r" b="b"/>
            <a:pathLst>
              <a:path w="323215" h="271780" extrusionOk="0">
                <a:moveTo>
                  <a:pt x="285115" y="250317"/>
                </a:moveTo>
                <a:lnTo>
                  <a:pt x="283464" y="258466"/>
                </a:lnTo>
                <a:lnTo>
                  <a:pt x="278955" y="265128"/>
                </a:lnTo>
                <a:lnTo>
                  <a:pt x="272256" y="269622"/>
                </a:lnTo>
                <a:lnTo>
                  <a:pt x="264033" y="271272"/>
                </a:lnTo>
                <a:lnTo>
                  <a:pt x="255789" y="269622"/>
                </a:lnTo>
                <a:lnTo>
                  <a:pt x="249047" y="265128"/>
                </a:lnTo>
                <a:lnTo>
                  <a:pt x="244494" y="258466"/>
                </a:lnTo>
                <a:lnTo>
                  <a:pt x="242824" y="250317"/>
                </a:lnTo>
                <a:lnTo>
                  <a:pt x="244494" y="242240"/>
                </a:lnTo>
                <a:lnTo>
                  <a:pt x="249047" y="235616"/>
                </a:lnTo>
                <a:lnTo>
                  <a:pt x="255789" y="231136"/>
                </a:lnTo>
                <a:lnTo>
                  <a:pt x="264033" y="229489"/>
                </a:lnTo>
                <a:lnTo>
                  <a:pt x="272256" y="231136"/>
                </a:lnTo>
                <a:lnTo>
                  <a:pt x="278955" y="235616"/>
                </a:lnTo>
                <a:lnTo>
                  <a:pt x="283464" y="242240"/>
                </a:lnTo>
                <a:lnTo>
                  <a:pt x="285115" y="250317"/>
                </a:lnTo>
                <a:close/>
              </a:path>
              <a:path w="323215" h="271780" extrusionOk="0">
                <a:moveTo>
                  <a:pt x="116078" y="229489"/>
                </a:moveTo>
                <a:lnTo>
                  <a:pt x="107854" y="231136"/>
                </a:lnTo>
                <a:lnTo>
                  <a:pt x="101155" y="235616"/>
                </a:lnTo>
                <a:lnTo>
                  <a:pt x="96647" y="242240"/>
                </a:lnTo>
                <a:lnTo>
                  <a:pt x="94996" y="250317"/>
                </a:lnTo>
                <a:lnTo>
                  <a:pt x="96647" y="258466"/>
                </a:lnTo>
                <a:lnTo>
                  <a:pt x="101155" y="265128"/>
                </a:lnTo>
                <a:lnTo>
                  <a:pt x="107854" y="269622"/>
                </a:lnTo>
                <a:lnTo>
                  <a:pt x="116078" y="271272"/>
                </a:lnTo>
                <a:lnTo>
                  <a:pt x="124321" y="269622"/>
                </a:lnTo>
                <a:lnTo>
                  <a:pt x="131064" y="265128"/>
                </a:lnTo>
                <a:lnTo>
                  <a:pt x="135616" y="258466"/>
                </a:lnTo>
                <a:lnTo>
                  <a:pt x="137287" y="250317"/>
                </a:lnTo>
                <a:lnTo>
                  <a:pt x="135616" y="242240"/>
                </a:lnTo>
                <a:lnTo>
                  <a:pt x="131064" y="235616"/>
                </a:lnTo>
                <a:lnTo>
                  <a:pt x="124321" y="231136"/>
                </a:lnTo>
                <a:lnTo>
                  <a:pt x="116078" y="229489"/>
                </a:lnTo>
                <a:close/>
              </a:path>
              <a:path w="323215" h="271780" extrusionOk="0">
                <a:moveTo>
                  <a:pt x="0" y="0"/>
                </a:moveTo>
                <a:lnTo>
                  <a:pt x="22393" y="0"/>
                </a:lnTo>
                <a:lnTo>
                  <a:pt x="33893" y="0"/>
                </a:lnTo>
                <a:lnTo>
                  <a:pt x="38129" y="0"/>
                </a:lnTo>
                <a:lnTo>
                  <a:pt x="38735" y="0"/>
                </a:lnTo>
                <a:lnTo>
                  <a:pt x="83448" y="132673"/>
                </a:lnTo>
                <a:lnTo>
                  <a:pt x="106410" y="200802"/>
                </a:lnTo>
                <a:lnTo>
                  <a:pt x="114869" y="225903"/>
                </a:lnTo>
                <a:lnTo>
                  <a:pt x="116078" y="229489"/>
                </a:lnTo>
                <a:lnTo>
                  <a:pt x="201614" y="229489"/>
                </a:lnTo>
                <a:lnTo>
                  <a:pt x="245538" y="229489"/>
                </a:lnTo>
                <a:lnTo>
                  <a:pt x="261721" y="229489"/>
                </a:lnTo>
                <a:lnTo>
                  <a:pt x="264033" y="229489"/>
                </a:lnTo>
              </a:path>
              <a:path w="323215" h="271780" extrusionOk="0">
                <a:moveTo>
                  <a:pt x="94996" y="166878"/>
                </a:moveTo>
                <a:lnTo>
                  <a:pt x="202412" y="166878"/>
                </a:lnTo>
                <a:lnTo>
                  <a:pt x="257571" y="166878"/>
                </a:lnTo>
                <a:lnTo>
                  <a:pt x="277893" y="166878"/>
                </a:lnTo>
                <a:lnTo>
                  <a:pt x="280797" y="166878"/>
                </a:lnTo>
                <a:lnTo>
                  <a:pt x="305246" y="94557"/>
                </a:lnTo>
                <a:lnTo>
                  <a:pt x="317801" y="57419"/>
                </a:lnTo>
                <a:lnTo>
                  <a:pt x="322427" y="43737"/>
                </a:lnTo>
                <a:lnTo>
                  <a:pt x="323088" y="41783"/>
                </a:lnTo>
                <a:lnTo>
                  <a:pt x="166846" y="41783"/>
                </a:lnTo>
                <a:lnTo>
                  <a:pt x="86614" y="41783"/>
                </a:lnTo>
                <a:lnTo>
                  <a:pt x="57054" y="41783"/>
                </a:lnTo>
                <a:lnTo>
                  <a:pt x="52832" y="41783"/>
                </a:lnTo>
              </a:path>
            </a:pathLst>
          </a:custGeom>
          <a:noFill/>
          <a:ln w="12175" cap="flat" cmpd="sng">
            <a:solidFill>
              <a:srgbClr val="1A1A1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61" name="Google Shape;461;p3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48155" y="2747772"/>
            <a:ext cx="356616" cy="320040"/>
          </a:xfrm>
          <a:prstGeom prst="rect">
            <a:avLst/>
          </a:prstGeom>
          <a:noFill/>
          <a:ln>
            <a:noFill/>
          </a:ln>
        </p:spPr>
      </p:pic>
      <p:sp>
        <p:nvSpPr>
          <p:cNvPr id="462" name="Google Shape;462;p37"/>
          <p:cNvSpPr txBox="1"/>
          <p:nvPr/>
        </p:nvSpPr>
        <p:spPr>
          <a:xfrm>
            <a:off x="646277" y="3312667"/>
            <a:ext cx="407670" cy="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Image</a:t>
            </a:r>
            <a:endParaRPr sz="1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463" name="Google Shape;463;p37"/>
          <p:cNvGrpSpPr/>
          <p:nvPr/>
        </p:nvGrpSpPr>
        <p:grpSpPr>
          <a:xfrm>
            <a:off x="1286256" y="3255263"/>
            <a:ext cx="280670" cy="251460"/>
            <a:chOff x="1286256" y="3255263"/>
            <a:chExt cx="280670" cy="251460"/>
          </a:xfrm>
        </p:grpSpPr>
        <p:sp>
          <p:nvSpPr>
            <p:cNvPr id="464" name="Google Shape;464;p37"/>
            <p:cNvSpPr/>
            <p:nvPr/>
          </p:nvSpPr>
          <p:spPr>
            <a:xfrm>
              <a:off x="1286256" y="3255263"/>
              <a:ext cx="280670" cy="251460"/>
            </a:xfrm>
            <a:custGeom>
              <a:avLst/>
              <a:gdLst/>
              <a:ahLst/>
              <a:cxnLst/>
              <a:rect l="l" t="t" r="r" b="b"/>
              <a:pathLst>
                <a:path w="280669" h="251460" extrusionOk="0">
                  <a:moveTo>
                    <a:pt x="0" y="251460"/>
                  </a:moveTo>
                  <a:lnTo>
                    <a:pt x="280416" y="251460"/>
                  </a:lnTo>
                  <a:lnTo>
                    <a:pt x="280416" y="0"/>
                  </a:lnTo>
                  <a:lnTo>
                    <a:pt x="0" y="0"/>
                  </a:lnTo>
                  <a:lnTo>
                    <a:pt x="0" y="251460"/>
                  </a:lnTo>
                  <a:close/>
                </a:path>
                <a:path w="280669" h="251460" extrusionOk="0">
                  <a:moveTo>
                    <a:pt x="280416" y="239268"/>
                  </a:moveTo>
                  <a:lnTo>
                    <a:pt x="187325" y="147827"/>
                  </a:lnTo>
                  <a:lnTo>
                    <a:pt x="163194" y="170687"/>
                  </a:lnTo>
                  <a:lnTo>
                    <a:pt x="93090" y="102108"/>
                  </a:lnTo>
                  <a:lnTo>
                    <a:pt x="0" y="193548"/>
                  </a:lnTo>
                </a:path>
              </a:pathLst>
            </a:custGeom>
            <a:noFill/>
            <a:ln w="12175" cap="flat" cmpd="sng">
              <a:solidFill>
                <a:srgbClr val="1A1A1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" name="Google Shape;465;p37"/>
            <p:cNvSpPr/>
            <p:nvPr/>
          </p:nvSpPr>
          <p:spPr>
            <a:xfrm>
              <a:off x="1473708" y="3300983"/>
              <a:ext cx="47625" cy="45720"/>
            </a:xfrm>
            <a:custGeom>
              <a:avLst/>
              <a:gdLst/>
              <a:ahLst/>
              <a:cxnLst/>
              <a:rect l="l" t="t" r="r" b="b"/>
              <a:pathLst>
                <a:path w="47625" h="45720" extrusionOk="0">
                  <a:moveTo>
                    <a:pt x="0" y="22860"/>
                  </a:moveTo>
                  <a:lnTo>
                    <a:pt x="1851" y="13983"/>
                  </a:lnTo>
                  <a:lnTo>
                    <a:pt x="6905" y="6715"/>
                  </a:lnTo>
                  <a:lnTo>
                    <a:pt x="14412" y="1803"/>
                  </a:lnTo>
                  <a:lnTo>
                    <a:pt x="23621" y="0"/>
                  </a:lnTo>
                  <a:lnTo>
                    <a:pt x="32831" y="1803"/>
                  </a:lnTo>
                  <a:lnTo>
                    <a:pt x="40338" y="6715"/>
                  </a:lnTo>
                  <a:lnTo>
                    <a:pt x="45392" y="13983"/>
                  </a:lnTo>
                  <a:lnTo>
                    <a:pt x="47243" y="22860"/>
                  </a:lnTo>
                  <a:lnTo>
                    <a:pt x="45392" y="31736"/>
                  </a:lnTo>
                  <a:lnTo>
                    <a:pt x="40338" y="39004"/>
                  </a:lnTo>
                  <a:lnTo>
                    <a:pt x="32831" y="43916"/>
                  </a:lnTo>
                  <a:lnTo>
                    <a:pt x="23621" y="45719"/>
                  </a:lnTo>
                  <a:lnTo>
                    <a:pt x="14412" y="43916"/>
                  </a:lnTo>
                  <a:lnTo>
                    <a:pt x="6905" y="39004"/>
                  </a:lnTo>
                  <a:lnTo>
                    <a:pt x="1851" y="31736"/>
                  </a:lnTo>
                  <a:lnTo>
                    <a:pt x="0" y="22860"/>
                  </a:lnTo>
                  <a:close/>
                </a:path>
              </a:pathLst>
            </a:custGeom>
            <a:noFill/>
            <a:ln w="12175" cap="flat" cmpd="sng">
              <a:solidFill>
                <a:srgbClr val="1A1A1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6" name="Google Shape;466;p37"/>
          <p:cNvSpPr/>
          <p:nvPr/>
        </p:nvSpPr>
        <p:spPr>
          <a:xfrm>
            <a:off x="1277111" y="3785615"/>
            <a:ext cx="299085" cy="243840"/>
          </a:xfrm>
          <a:custGeom>
            <a:avLst/>
            <a:gdLst/>
            <a:ahLst/>
            <a:cxnLst/>
            <a:rect l="l" t="t" r="r" b="b"/>
            <a:pathLst>
              <a:path w="299084" h="243839" extrusionOk="0">
                <a:moveTo>
                  <a:pt x="207518" y="0"/>
                </a:moveTo>
                <a:lnTo>
                  <a:pt x="250316" y="16382"/>
                </a:lnTo>
                <a:lnTo>
                  <a:pt x="254000" y="20065"/>
                </a:lnTo>
                <a:lnTo>
                  <a:pt x="256794" y="19938"/>
                </a:lnTo>
                <a:lnTo>
                  <a:pt x="266844" y="17809"/>
                </a:lnTo>
                <a:lnTo>
                  <a:pt x="275859" y="14335"/>
                </a:lnTo>
                <a:lnTo>
                  <a:pt x="284708" y="9598"/>
                </a:lnTo>
                <a:lnTo>
                  <a:pt x="294259" y="3682"/>
                </a:lnTo>
                <a:lnTo>
                  <a:pt x="291155" y="15148"/>
                </a:lnTo>
                <a:lnTo>
                  <a:pt x="284956" y="23685"/>
                </a:lnTo>
                <a:lnTo>
                  <a:pt x="276899" y="30507"/>
                </a:lnTo>
                <a:lnTo>
                  <a:pt x="268224" y="36829"/>
                </a:lnTo>
                <a:lnTo>
                  <a:pt x="276647" y="36907"/>
                </a:lnTo>
                <a:lnTo>
                  <a:pt x="284940" y="35544"/>
                </a:lnTo>
                <a:lnTo>
                  <a:pt x="292494" y="32918"/>
                </a:lnTo>
                <a:lnTo>
                  <a:pt x="298703" y="29209"/>
                </a:lnTo>
                <a:lnTo>
                  <a:pt x="294253" y="40102"/>
                </a:lnTo>
                <a:lnTo>
                  <a:pt x="289194" y="48529"/>
                </a:lnTo>
                <a:lnTo>
                  <a:pt x="283398" y="55266"/>
                </a:lnTo>
                <a:lnTo>
                  <a:pt x="276732" y="61086"/>
                </a:lnTo>
                <a:lnTo>
                  <a:pt x="270637" y="65658"/>
                </a:lnTo>
                <a:lnTo>
                  <a:pt x="270637" y="66039"/>
                </a:lnTo>
                <a:lnTo>
                  <a:pt x="270637" y="66420"/>
                </a:lnTo>
                <a:lnTo>
                  <a:pt x="270637" y="66801"/>
                </a:lnTo>
                <a:lnTo>
                  <a:pt x="264613" y="109222"/>
                </a:lnTo>
                <a:lnTo>
                  <a:pt x="247894" y="150683"/>
                </a:lnTo>
                <a:lnTo>
                  <a:pt x="221360" y="188023"/>
                </a:lnTo>
                <a:lnTo>
                  <a:pt x="185895" y="218082"/>
                </a:lnTo>
                <a:lnTo>
                  <a:pt x="142378" y="237699"/>
                </a:lnTo>
                <a:lnTo>
                  <a:pt x="91693" y="243712"/>
                </a:lnTo>
                <a:lnTo>
                  <a:pt x="59949" y="241561"/>
                </a:lnTo>
                <a:lnTo>
                  <a:pt x="39385" y="237553"/>
                </a:lnTo>
                <a:lnTo>
                  <a:pt x="23989" y="231354"/>
                </a:lnTo>
                <a:lnTo>
                  <a:pt x="7746" y="222630"/>
                </a:lnTo>
                <a:lnTo>
                  <a:pt x="0" y="217931"/>
                </a:lnTo>
                <a:lnTo>
                  <a:pt x="13969" y="217169"/>
                </a:lnTo>
                <a:lnTo>
                  <a:pt x="32410" y="214379"/>
                </a:lnTo>
                <a:lnTo>
                  <a:pt x="50149" y="209708"/>
                </a:lnTo>
                <a:lnTo>
                  <a:pt x="67101" y="203275"/>
                </a:lnTo>
                <a:lnTo>
                  <a:pt x="83184" y="195198"/>
                </a:lnTo>
                <a:lnTo>
                  <a:pt x="89407" y="191134"/>
                </a:lnTo>
                <a:lnTo>
                  <a:pt x="83693" y="190118"/>
                </a:lnTo>
                <a:lnTo>
                  <a:pt x="69947" y="185872"/>
                </a:lnTo>
                <a:lnTo>
                  <a:pt x="55641" y="177863"/>
                </a:lnTo>
                <a:lnTo>
                  <a:pt x="42598" y="165187"/>
                </a:lnTo>
                <a:lnTo>
                  <a:pt x="32638" y="146938"/>
                </a:lnTo>
                <a:lnTo>
                  <a:pt x="41021" y="149478"/>
                </a:lnTo>
                <a:lnTo>
                  <a:pt x="50418" y="151129"/>
                </a:lnTo>
                <a:lnTo>
                  <a:pt x="56387" y="147954"/>
                </a:lnTo>
                <a:lnTo>
                  <a:pt x="38086" y="137011"/>
                </a:lnTo>
                <a:lnTo>
                  <a:pt x="22748" y="122507"/>
                </a:lnTo>
                <a:lnTo>
                  <a:pt x="13150" y="105074"/>
                </a:lnTo>
                <a:lnTo>
                  <a:pt x="12065" y="85343"/>
                </a:lnTo>
                <a:lnTo>
                  <a:pt x="19557" y="88518"/>
                </a:lnTo>
                <a:lnTo>
                  <a:pt x="22097" y="91185"/>
                </a:lnTo>
                <a:lnTo>
                  <a:pt x="34671" y="91058"/>
                </a:lnTo>
                <a:lnTo>
                  <a:pt x="21123" y="73457"/>
                </a:lnTo>
                <a:lnTo>
                  <a:pt x="13541" y="53212"/>
                </a:lnTo>
                <a:lnTo>
                  <a:pt x="12936" y="31444"/>
                </a:lnTo>
                <a:lnTo>
                  <a:pt x="20319" y="9270"/>
                </a:lnTo>
                <a:lnTo>
                  <a:pt x="44902" y="34607"/>
                </a:lnTo>
                <a:lnTo>
                  <a:pt x="72866" y="53181"/>
                </a:lnTo>
                <a:lnTo>
                  <a:pt x="102115" y="65420"/>
                </a:lnTo>
                <a:lnTo>
                  <a:pt x="130556" y="71754"/>
                </a:lnTo>
                <a:lnTo>
                  <a:pt x="144779" y="72643"/>
                </a:lnTo>
                <a:lnTo>
                  <a:pt x="144653" y="72516"/>
                </a:lnTo>
                <a:lnTo>
                  <a:pt x="144272" y="69468"/>
                </a:lnTo>
                <a:lnTo>
                  <a:pt x="144018" y="66293"/>
                </a:lnTo>
                <a:lnTo>
                  <a:pt x="144018" y="62991"/>
                </a:lnTo>
                <a:lnTo>
                  <a:pt x="149010" y="38469"/>
                </a:lnTo>
                <a:lnTo>
                  <a:pt x="162623" y="18446"/>
                </a:lnTo>
                <a:lnTo>
                  <a:pt x="182808" y="4949"/>
                </a:lnTo>
                <a:lnTo>
                  <a:pt x="207518" y="0"/>
                </a:lnTo>
                <a:close/>
              </a:path>
            </a:pathLst>
          </a:custGeom>
          <a:noFill/>
          <a:ln w="12175" cap="flat" cmpd="sng">
            <a:solidFill>
              <a:srgbClr val="1A1A1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7" name="Google Shape;467;p37"/>
          <p:cNvSpPr txBox="1"/>
          <p:nvPr/>
        </p:nvSpPr>
        <p:spPr>
          <a:xfrm>
            <a:off x="741070" y="2334005"/>
            <a:ext cx="313055" cy="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CRM</a:t>
            </a:r>
            <a:endParaRPr sz="1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468" name="Google Shape;468;p3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298447" y="2264664"/>
            <a:ext cx="257556" cy="3169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69" name="Google Shape;469;p37"/>
          <p:cNvGrpSpPr/>
          <p:nvPr/>
        </p:nvGrpSpPr>
        <p:grpSpPr>
          <a:xfrm>
            <a:off x="1232916" y="4209798"/>
            <a:ext cx="354584" cy="333245"/>
            <a:chOff x="1232916" y="4209798"/>
            <a:chExt cx="354584" cy="333245"/>
          </a:xfrm>
        </p:grpSpPr>
        <p:pic>
          <p:nvPicPr>
            <p:cNvPr id="470" name="Google Shape;470;p37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417828" y="4209798"/>
              <a:ext cx="169672" cy="1513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71" name="Google Shape;471;p37"/>
            <p:cNvSpPr/>
            <p:nvPr/>
          </p:nvSpPr>
          <p:spPr>
            <a:xfrm>
              <a:off x="1265224" y="4407789"/>
              <a:ext cx="303530" cy="107950"/>
            </a:xfrm>
            <a:custGeom>
              <a:avLst/>
              <a:gdLst/>
              <a:ahLst/>
              <a:cxnLst/>
              <a:rect l="l" t="t" r="r" b="b"/>
              <a:pathLst>
                <a:path w="303530" h="107950" extrusionOk="0">
                  <a:moveTo>
                    <a:pt x="0" y="0"/>
                  </a:moveTo>
                  <a:lnTo>
                    <a:pt x="145933" y="0"/>
                  </a:lnTo>
                  <a:lnTo>
                    <a:pt x="220872" y="0"/>
                  </a:lnTo>
                  <a:lnTo>
                    <a:pt x="248481" y="0"/>
                  </a:lnTo>
                  <a:lnTo>
                    <a:pt x="252425" y="0"/>
                  </a:lnTo>
                  <a:lnTo>
                    <a:pt x="272217" y="4034"/>
                  </a:lnTo>
                  <a:lnTo>
                    <a:pt x="288270" y="14938"/>
                  </a:lnTo>
                  <a:lnTo>
                    <a:pt x="299038" y="30914"/>
                  </a:lnTo>
                  <a:lnTo>
                    <a:pt x="302971" y="50165"/>
                  </a:lnTo>
                  <a:lnTo>
                    <a:pt x="302971" y="71310"/>
                  </a:lnTo>
                  <a:lnTo>
                    <a:pt x="302971" y="82168"/>
                  </a:lnTo>
                  <a:lnTo>
                    <a:pt x="302971" y="86169"/>
                  </a:lnTo>
                  <a:lnTo>
                    <a:pt x="302971" y="86741"/>
                  </a:lnTo>
                  <a:lnTo>
                    <a:pt x="301419" y="94930"/>
                  </a:lnTo>
                  <a:lnTo>
                    <a:pt x="297129" y="101679"/>
                  </a:lnTo>
                  <a:lnTo>
                    <a:pt x="290648" y="106261"/>
                  </a:lnTo>
                  <a:lnTo>
                    <a:pt x="282524" y="107950"/>
                  </a:lnTo>
                  <a:lnTo>
                    <a:pt x="259283" y="107950"/>
                  </a:lnTo>
                </a:path>
              </a:pathLst>
            </a:custGeom>
            <a:noFill/>
            <a:ln w="12175" cap="flat" cmpd="sng">
              <a:solidFill>
                <a:srgbClr val="1A1A1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72" name="Google Shape;472;p37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1232916" y="4334256"/>
              <a:ext cx="300609" cy="20878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73" name="Google Shape;473;p37"/>
          <p:cNvSpPr/>
          <p:nvPr/>
        </p:nvSpPr>
        <p:spPr>
          <a:xfrm>
            <a:off x="1199388" y="4764023"/>
            <a:ext cx="390525" cy="215265"/>
          </a:xfrm>
          <a:custGeom>
            <a:avLst/>
            <a:gdLst/>
            <a:ahLst/>
            <a:cxnLst/>
            <a:rect l="l" t="t" r="r" b="b"/>
            <a:pathLst>
              <a:path w="390525" h="215264" extrusionOk="0">
                <a:moveTo>
                  <a:pt x="303530" y="214883"/>
                </a:moveTo>
                <a:lnTo>
                  <a:pt x="153308" y="214883"/>
                </a:lnTo>
                <a:lnTo>
                  <a:pt x="76168" y="214883"/>
                </a:lnTo>
                <a:lnTo>
                  <a:pt x="47748" y="214883"/>
                </a:lnTo>
                <a:lnTo>
                  <a:pt x="43687" y="214883"/>
                </a:lnTo>
                <a:lnTo>
                  <a:pt x="26837" y="211387"/>
                </a:lnTo>
                <a:lnTo>
                  <a:pt x="12933" y="201866"/>
                </a:lnTo>
                <a:lnTo>
                  <a:pt x="3484" y="187773"/>
                </a:lnTo>
                <a:lnTo>
                  <a:pt x="0" y="170561"/>
                </a:lnTo>
                <a:lnTo>
                  <a:pt x="2454" y="155902"/>
                </a:lnTo>
                <a:lnTo>
                  <a:pt x="9291" y="143494"/>
                </a:lnTo>
                <a:lnTo>
                  <a:pt x="19722" y="134110"/>
                </a:lnTo>
                <a:lnTo>
                  <a:pt x="32956" y="128524"/>
                </a:lnTo>
                <a:lnTo>
                  <a:pt x="41626" y="113684"/>
                </a:lnTo>
                <a:lnTo>
                  <a:pt x="53460" y="101726"/>
                </a:lnTo>
                <a:lnTo>
                  <a:pt x="67885" y="93198"/>
                </a:lnTo>
                <a:lnTo>
                  <a:pt x="84328" y="88645"/>
                </a:lnTo>
                <a:lnTo>
                  <a:pt x="92896" y="54167"/>
                </a:lnTo>
                <a:lnTo>
                  <a:pt x="113252" y="25987"/>
                </a:lnTo>
                <a:lnTo>
                  <a:pt x="142513" y="6975"/>
                </a:lnTo>
                <a:lnTo>
                  <a:pt x="177800" y="0"/>
                </a:lnTo>
                <a:lnTo>
                  <a:pt x="204471" y="3853"/>
                </a:lnTo>
                <a:lnTo>
                  <a:pt x="228393" y="14731"/>
                </a:lnTo>
                <a:lnTo>
                  <a:pt x="248290" y="31611"/>
                </a:lnTo>
                <a:lnTo>
                  <a:pt x="262890" y="53467"/>
                </a:lnTo>
                <a:lnTo>
                  <a:pt x="272383" y="48906"/>
                </a:lnTo>
                <a:lnTo>
                  <a:pt x="282352" y="45561"/>
                </a:lnTo>
                <a:lnTo>
                  <a:pt x="292750" y="43501"/>
                </a:lnTo>
                <a:lnTo>
                  <a:pt x="303530" y="42799"/>
                </a:lnTo>
                <a:lnTo>
                  <a:pt x="337101" y="49633"/>
                </a:lnTo>
                <a:lnTo>
                  <a:pt x="364648" y="68230"/>
                </a:lnTo>
                <a:lnTo>
                  <a:pt x="383289" y="95734"/>
                </a:lnTo>
                <a:lnTo>
                  <a:pt x="390144" y="129286"/>
                </a:lnTo>
                <a:lnTo>
                  <a:pt x="383289" y="162323"/>
                </a:lnTo>
                <a:lnTo>
                  <a:pt x="364648" y="189563"/>
                </a:lnTo>
                <a:lnTo>
                  <a:pt x="337101" y="208063"/>
                </a:lnTo>
                <a:lnTo>
                  <a:pt x="303530" y="214883"/>
                </a:lnTo>
                <a:close/>
              </a:path>
            </a:pathLst>
          </a:custGeom>
          <a:noFill/>
          <a:ln w="12175" cap="flat" cmpd="sng">
            <a:solidFill>
              <a:srgbClr val="333E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4" name="Google Shape;474;p37"/>
          <p:cNvSpPr/>
          <p:nvPr/>
        </p:nvSpPr>
        <p:spPr>
          <a:xfrm>
            <a:off x="679208" y="4817998"/>
            <a:ext cx="323850" cy="95250"/>
          </a:xfrm>
          <a:custGeom>
            <a:avLst/>
            <a:gdLst/>
            <a:ahLst/>
            <a:cxnLst/>
            <a:rect l="l" t="t" r="r" b="b"/>
            <a:pathLst>
              <a:path w="323850" h="95250" extrusionOk="0">
                <a:moveTo>
                  <a:pt x="298996" y="28828"/>
                </a:moveTo>
                <a:lnTo>
                  <a:pt x="281863" y="28828"/>
                </a:lnTo>
                <a:lnTo>
                  <a:pt x="274980" y="32003"/>
                </a:lnTo>
                <a:lnTo>
                  <a:pt x="262064" y="63373"/>
                </a:lnTo>
                <a:lnTo>
                  <a:pt x="262064" y="73151"/>
                </a:lnTo>
                <a:lnTo>
                  <a:pt x="264401" y="80899"/>
                </a:lnTo>
                <a:lnTo>
                  <a:pt x="269074" y="86613"/>
                </a:lnTo>
                <a:lnTo>
                  <a:pt x="273748" y="92201"/>
                </a:lnTo>
                <a:lnTo>
                  <a:pt x="279971" y="94995"/>
                </a:lnTo>
                <a:lnTo>
                  <a:pt x="297345" y="94995"/>
                </a:lnTo>
                <a:lnTo>
                  <a:pt x="304444" y="90931"/>
                </a:lnTo>
                <a:lnTo>
                  <a:pt x="308561" y="83693"/>
                </a:lnTo>
                <a:lnTo>
                  <a:pt x="288023" y="83693"/>
                </a:lnTo>
                <a:lnTo>
                  <a:pt x="284060" y="81787"/>
                </a:lnTo>
                <a:lnTo>
                  <a:pt x="278168" y="74421"/>
                </a:lnTo>
                <a:lnTo>
                  <a:pt x="276694" y="69342"/>
                </a:lnTo>
                <a:lnTo>
                  <a:pt x="276694" y="55752"/>
                </a:lnTo>
                <a:lnTo>
                  <a:pt x="278231" y="50292"/>
                </a:lnTo>
                <a:lnTo>
                  <a:pt x="281305" y="46227"/>
                </a:lnTo>
                <a:lnTo>
                  <a:pt x="284365" y="42290"/>
                </a:lnTo>
                <a:lnTo>
                  <a:pt x="288582" y="40258"/>
                </a:lnTo>
                <a:lnTo>
                  <a:pt x="323634" y="40258"/>
                </a:lnTo>
                <a:lnTo>
                  <a:pt x="323634" y="39115"/>
                </a:lnTo>
                <a:lnTo>
                  <a:pt x="309067" y="39115"/>
                </a:lnTo>
                <a:lnTo>
                  <a:pt x="305193" y="32257"/>
                </a:lnTo>
                <a:lnTo>
                  <a:pt x="298996" y="28828"/>
                </a:lnTo>
                <a:close/>
              </a:path>
              <a:path w="323850" h="95250" extrusionOk="0">
                <a:moveTo>
                  <a:pt x="323634" y="82803"/>
                </a:moveTo>
                <a:lnTo>
                  <a:pt x="309308" y="82803"/>
                </a:lnTo>
                <a:lnTo>
                  <a:pt x="309308" y="93599"/>
                </a:lnTo>
                <a:lnTo>
                  <a:pt x="323634" y="93599"/>
                </a:lnTo>
                <a:lnTo>
                  <a:pt x="323634" y="82803"/>
                </a:lnTo>
                <a:close/>
              </a:path>
              <a:path w="323850" h="95250" extrusionOk="0">
                <a:moveTo>
                  <a:pt x="323634" y="40258"/>
                </a:moveTo>
                <a:lnTo>
                  <a:pt x="298462" y="40258"/>
                </a:lnTo>
                <a:lnTo>
                  <a:pt x="302183" y="41782"/>
                </a:lnTo>
                <a:lnTo>
                  <a:pt x="308038" y="48132"/>
                </a:lnTo>
                <a:lnTo>
                  <a:pt x="309498" y="51943"/>
                </a:lnTo>
                <a:lnTo>
                  <a:pt x="309498" y="70103"/>
                </a:lnTo>
                <a:lnTo>
                  <a:pt x="307974" y="74675"/>
                </a:lnTo>
                <a:lnTo>
                  <a:pt x="304927" y="78231"/>
                </a:lnTo>
                <a:lnTo>
                  <a:pt x="301879" y="81914"/>
                </a:lnTo>
                <a:lnTo>
                  <a:pt x="297903" y="83693"/>
                </a:lnTo>
                <a:lnTo>
                  <a:pt x="308561" y="83693"/>
                </a:lnTo>
                <a:lnTo>
                  <a:pt x="309067" y="82803"/>
                </a:lnTo>
                <a:lnTo>
                  <a:pt x="323634" y="82803"/>
                </a:lnTo>
                <a:lnTo>
                  <a:pt x="323634" y="40258"/>
                </a:lnTo>
                <a:close/>
              </a:path>
              <a:path w="323850" h="95250" extrusionOk="0">
                <a:moveTo>
                  <a:pt x="323634" y="0"/>
                </a:moveTo>
                <a:lnTo>
                  <a:pt x="309308" y="0"/>
                </a:lnTo>
                <a:lnTo>
                  <a:pt x="309308" y="39115"/>
                </a:lnTo>
                <a:lnTo>
                  <a:pt x="323634" y="39115"/>
                </a:lnTo>
                <a:lnTo>
                  <a:pt x="323634" y="0"/>
                </a:lnTo>
                <a:close/>
              </a:path>
              <a:path w="323850" h="95250" extrusionOk="0">
                <a:moveTo>
                  <a:pt x="156248" y="28828"/>
                </a:moveTo>
                <a:lnTo>
                  <a:pt x="146367" y="28828"/>
                </a:lnTo>
                <a:lnTo>
                  <a:pt x="139045" y="29398"/>
                </a:lnTo>
                <a:lnTo>
                  <a:pt x="112789" y="61721"/>
                </a:lnTo>
                <a:lnTo>
                  <a:pt x="112712" y="72517"/>
                </a:lnTo>
                <a:lnTo>
                  <a:pt x="115620" y="80263"/>
                </a:lnTo>
                <a:lnTo>
                  <a:pt x="121450" y="86232"/>
                </a:lnTo>
                <a:lnTo>
                  <a:pt x="127279" y="92075"/>
                </a:lnTo>
                <a:lnTo>
                  <a:pt x="135064" y="94995"/>
                </a:lnTo>
                <a:lnTo>
                  <a:pt x="144830" y="94995"/>
                </a:lnTo>
                <a:lnTo>
                  <a:pt x="170622" y="83693"/>
                </a:lnTo>
                <a:lnTo>
                  <a:pt x="139992" y="83693"/>
                </a:lnTo>
                <a:lnTo>
                  <a:pt x="135585" y="81787"/>
                </a:lnTo>
                <a:lnTo>
                  <a:pt x="128993" y="74168"/>
                </a:lnTo>
                <a:lnTo>
                  <a:pt x="127342" y="68961"/>
                </a:lnTo>
                <a:lnTo>
                  <a:pt x="127456" y="55118"/>
                </a:lnTo>
                <a:lnTo>
                  <a:pt x="128968" y="50037"/>
                </a:lnTo>
                <a:lnTo>
                  <a:pt x="132219" y="46100"/>
                </a:lnTo>
                <a:lnTo>
                  <a:pt x="135483" y="42290"/>
                </a:lnTo>
                <a:lnTo>
                  <a:pt x="139903" y="40258"/>
                </a:lnTo>
                <a:lnTo>
                  <a:pt x="171507" y="40258"/>
                </a:lnTo>
                <a:lnTo>
                  <a:pt x="169468" y="37592"/>
                </a:lnTo>
                <a:lnTo>
                  <a:pt x="163957" y="31750"/>
                </a:lnTo>
                <a:lnTo>
                  <a:pt x="156248" y="28828"/>
                </a:lnTo>
                <a:close/>
              </a:path>
              <a:path w="323850" h="95250" extrusionOk="0">
                <a:moveTo>
                  <a:pt x="171507" y="40258"/>
                </a:moveTo>
                <a:lnTo>
                  <a:pt x="151142" y="40258"/>
                </a:lnTo>
                <a:lnTo>
                  <a:pt x="155473" y="42163"/>
                </a:lnTo>
                <a:lnTo>
                  <a:pt x="161531" y="49783"/>
                </a:lnTo>
                <a:lnTo>
                  <a:pt x="163042" y="55118"/>
                </a:lnTo>
                <a:lnTo>
                  <a:pt x="163042" y="68961"/>
                </a:lnTo>
                <a:lnTo>
                  <a:pt x="161531" y="74294"/>
                </a:lnTo>
                <a:lnTo>
                  <a:pt x="158508" y="78105"/>
                </a:lnTo>
                <a:lnTo>
                  <a:pt x="155473" y="81787"/>
                </a:lnTo>
                <a:lnTo>
                  <a:pt x="151142" y="83693"/>
                </a:lnTo>
                <a:lnTo>
                  <a:pt x="170622" y="83693"/>
                </a:lnTo>
                <a:lnTo>
                  <a:pt x="172723" y="81027"/>
                </a:lnTo>
                <a:lnTo>
                  <a:pt x="175514" y="75326"/>
                </a:lnTo>
                <a:lnTo>
                  <a:pt x="177190" y="68887"/>
                </a:lnTo>
                <a:lnTo>
                  <a:pt x="177749" y="61721"/>
                </a:lnTo>
                <a:lnTo>
                  <a:pt x="177230" y="54415"/>
                </a:lnTo>
                <a:lnTo>
                  <a:pt x="175675" y="47942"/>
                </a:lnTo>
                <a:lnTo>
                  <a:pt x="173087" y="42326"/>
                </a:lnTo>
                <a:lnTo>
                  <a:pt x="171507" y="40258"/>
                </a:lnTo>
                <a:close/>
              </a:path>
              <a:path w="323850" h="95250" extrusionOk="0">
                <a:moveTo>
                  <a:pt x="206082" y="30352"/>
                </a:moveTo>
                <a:lnTo>
                  <a:pt x="191744" y="30352"/>
                </a:lnTo>
                <a:lnTo>
                  <a:pt x="191744" y="68071"/>
                </a:lnTo>
                <a:lnTo>
                  <a:pt x="193146" y="79886"/>
                </a:lnTo>
                <a:lnTo>
                  <a:pt x="197353" y="88296"/>
                </a:lnTo>
                <a:lnTo>
                  <a:pt x="204362" y="93325"/>
                </a:lnTo>
                <a:lnTo>
                  <a:pt x="214172" y="94995"/>
                </a:lnTo>
                <a:lnTo>
                  <a:pt x="222935" y="94995"/>
                </a:lnTo>
                <a:lnTo>
                  <a:pt x="229400" y="91186"/>
                </a:lnTo>
                <a:lnTo>
                  <a:pt x="233496" y="83693"/>
                </a:lnTo>
                <a:lnTo>
                  <a:pt x="210464" y="83693"/>
                </a:lnTo>
                <a:lnTo>
                  <a:pt x="206082" y="77977"/>
                </a:lnTo>
                <a:lnTo>
                  <a:pt x="206082" y="30352"/>
                </a:lnTo>
                <a:close/>
              </a:path>
              <a:path w="323850" h="95250" extrusionOk="0">
                <a:moveTo>
                  <a:pt x="248145" y="83565"/>
                </a:moveTo>
                <a:lnTo>
                  <a:pt x="233807" y="83565"/>
                </a:lnTo>
                <a:lnTo>
                  <a:pt x="233807" y="93599"/>
                </a:lnTo>
                <a:lnTo>
                  <a:pt x="248145" y="93599"/>
                </a:lnTo>
                <a:lnTo>
                  <a:pt x="248145" y="83565"/>
                </a:lnTo>
                <a:close/>
              </a:path>
              <a:path w="323850" h="95250" extrusionOk="0">
                <a:moveTo>
                  <a:pt x="248145" y="30352"/>
                </a:moveTo>
                <a:lnTo>
                  <a:pt x="233807" y="30352"/>
                </a:lnTo>
                <a:lnTo>
                  <a:pt x="233807" y="71755"/>
                </a:lnTo>
                <a:lnTo>
                  <a:pt x="232435" y="75818"/>
                </a:lnTo>
                <a:lnTo>
                  <a:pt x="226961" y="82168"/>
                </a:lnTo>
                <a:lnTo>
                  <a:pt x="223469" y="83693"/>
                </a:lnTo>
                <a:lnTo>
                  <a:pt x="233496" y="83693"/>
                </a:lnTo>
                <a:lnTo>
                  <a:pt x="233565" y="83565"/>
                </a:lnTo>
                <a:lnTo>
                  <a:pt x="248145" y="83565"/>
                </a:lnTo>
                <a:lnTo>
                  <a:pt x="248145" y="30352"/>
                </a:lnTo>
                <a:close/>
              </a:path>
              <a:path w="323850" h="95250" extrusionOk="0">
                <a:moveTo>
                  <a:pt x="54635" y="3556"/>
                </a:moveTo>
                <a:lnTo>
                  <a:pt x="46075" y="3556"/>
                </a:lnTo>
                <a:lnTo>
                  <a:pt x="36526" y="4367"/>
                </a:lnTo>
                <a:lnTo>
                  <a:pt x="3260" y="31781"/>
                </a:lnTo>
                <a:lnTo>
                  <a:pt x="0" y="50926"/>
                </a:lnTo>
                <a:lnTo>
                  <a:pt x="724" y="60356"/>
                </a:lnTo>
                <a:lnTo>
                  <a:pt x="25130" y="92011"/>
                </a:lnTo>
                <a:lnTo>
                  <a:pt x="42481" y="94995"/>
                </a:lnTo>
                <a:lnTo>
                  <a:pt x="49623" y="94684"/>
                </a:lnTo>
                <a:lnTo>
                  <a:pt x="56151" y="93741"/>
                </a:lnTo>
                <a:lnTo>
                  <a:pt x="62067" y="92156"/>
                </a:lnTo>
                <a:lnTo>
                  <a:pt x="67373" y="89915"/>
                </a:lnTo>
                <a:lnTo>
                  <a:pt x="67373" y="82168"/>
                </a:lnTo>
                <a:lnTo>
                  <a:pt x="36575" y="82168"/>
                </a:lnTo>
                <a:lnTo>
                  <a:pt x="29273" y="79375"/>
                </a:lnTo>
                <a:lnTo>
                  <a:pt x="18148" y="67690"/>
                </a:lnTo>
                <a:lnTo>
                  <a:pt x="15367" y="59943"/>
                </a:lnTo>
                <a:lnTo>
                  <a:pt x="15367" y="50164"/>
                </a:lnTo>
                <a:lnTo>
                  <a:pt x="38023" y="16382"/>
                </a:lnTo>
                <a:lnTo>
                  <a:pt x="67373" y="16382"/>
                </a:lnTo>
                <a:lnTo>
                  <a:pt x="67373" y="7112"/>
                </a:lnTo>
                <a:lnTo>
                  <a:pt x="61734" y="4699"/>
                </a:lnTo>
                <a:lnTo>
                  <a:pt x="54635" y="3556"/>
                </a:lnTo>
                <a:close/>
              </a:path>
              <a:path w="323850" h="95250" extrusionOk="0">
                <a:moveTo>
                  <a:pt x="67373" y="76326"/>
                </a:moveTo>
                <a:lnTo>
                  <a:pt x="61239" y="80263"/>
                </a:lnTo>
                <a:lnTo>
                  <a:pt x="54000" y="82168"/>
                </a:lnTo>
                <a:lnTo>
                  <a:pt x="67373" y="82168"/>
                </a:lnTo>
                <a:lnTo>
                  <a:pt x="67373" y="76326"/>
                </a:lnTo>
                <a:close/>
              </a:path>
              <a:path w="323850" h="95250" extrusionOk="0">
                <a:moveTo>
                  <a:pt x="67373" y="16382"/>
                </a:moveTo>
                <a:lnTo>
                  <a:pt x="54813" y="16382"/>
                </a:lnTo>
                <a:lnTo>
                  <a:pt x="61404" y="18161"/>
                </a:lnTo>
                <a:lnTo>
                  <a:pt x="67373" y="21717"/>
                </a:lnTo>
                <a:lnTo>
                  <a:pt x="67373" y="16382"/>
                </a:lnTo>
                <a:close/>
              </a:path>
              <a:path w="323850" h="95250" extrusionOk="0">
                <a:moveTo>
                  <a:pt x="97650" y="0"/>
                </a:moveTo>
                <a:lnTo>
                  <a:pt x="83261" y="0"/>
                </a:lnTo>
                <a:lnTo>
                  <a:pt x="83261" y="93599"/>
                </a:lnTo>
                <a:lnTo>
                  <a:pt x="97650" y="93599"/>
                </a:lnTo>
                <a:lnTo>
                  <a:pt x="97650" y="0"/>
                </a:lnTo>
                <a:close/>
              </a:path>
            </a:pathLst>
          </a:custGeom>
          <a:solidFill>
            <a:srgbClr val="50505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5" name="Google Shape;475;p37"/>
          <p:cNvSpPr/>
          <p:nvPr/>
        </p:nvSpPr>
        <p:spPr>
          <a:xfrm>
            <a:off x="2071116" y="2365248"/>
            <a:ext cx="1755775" cy="1859280"/>
          </a:xfrm>
          <a:custGeom>
            <a:avLst/>
            <a:gdLst/>
            <a:ahLst/>
            <a:cxnLst/>
            <a:rect l="l" t="t" r="r" b="b"/>
            <a:pathLst>
              <a:path w="1755775" h="1859279" extrusionOk="0">
                <a:moveTo>
                  <a:pt x="1755648" y="0"/>
                </a:moveTo>
                <a:lnTo>
                  <a:pt x="0" y="0"/>
                </a:lnTo>
                <a:lnTo>
                  <a:pt x="0" y="1859279"/>
                </a:lnTo>
                <a:lnTo>
                  <a:pt x="1755648" y="1859279"/>
                </a:lnTo>
                <a:lnTo>
                  <a:pt x="1755648" y="0"/>
                </a:lnTo>
                <a:close/>
              </a:path>
            </a:pathLst>
          </a:custGeom>
          <a:solidFill>
            <a:srgbClr val="F7F7F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6" name="Google Shape;476;p37"/>
          <p:cNvSpPr txBox="1"/>
          <p:nvPr/>
        </p:nvSpPr>
        <p:spPr>
          <a:xfrm>
            <a:off x="2646298" y="2494533"/>
            <a:ext cx="615315" cy="239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0078D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INGEST</a:t>
            </a:r>
            <a:endParaRPr sz="1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77" name="Google Shape;477;p37"/>
          <p:cNvSpPr/>
          <p:nvPr/>
        </p:nvSpPr>
        <p:spPr>
          <a:xfrm>
            <a:off x="3872484" y="2365248"/>
            <a:ext cx="1755775" cy="1859280"/>
          </a:xfrm>
          <a:custGeom>
            <a:avLst/>
            <a:gdLst/>
            <a:ahLst/>
            <a:cxnLst/>
            <a:rect l="l" t="t" r="r" b="b"/>
            <a:pathLst>
              <a:path w="1755775" h="1859279" extrusionOk="0">
                <a:moveTo>
                  <a:pt x="1755648" y="0"/>
                </a:moveTo>
                <a:lnTo>
                  <a:pt x="0" y="0"/>
                </a:lnTo>
                <a:lnTo>
                  <a:pt x="0" y="1859279"/>
                </a:lnTo>
                <a:lnTo>
                  <a:pt x="1755648" y="1859279"/>
                </a:lnTo>
                <a:lnTo>
                  <a:pt x="1755648" y="0"/>
                </a:lnTo>
                <a:close/>
              </a:path>
            </a:pathLst>
          </a:custGeom>
          <a:solidFill>
            <a:srgbClr val="F7F7F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8" name="Google Shape;478;p37"/>
          <p:cNvSpPr txBox="1"/>
          <p:nvPr/>
        </p:nvSpPr>
        <p:spPr>
          <a:xfrm>
            <a:off x="4470653" y="2494533"/>
            <a:ext cx="559435" cy="239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0078D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STORE</a:t>
            </a:r>
            <a:endParaRPr sz="1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79" name="Google Shape;479;p37"/>
          <p:cNvSpPr/>
          <p:nvPr/>
        </p:nvSpPr>
        <p:spPr>
          <a:xfrm>
            <a:off x="5673852" y="2365248"/>
            <a:ext cx="1757680" cy="1859280"/>
          </a:xfrm>
          <a:custGeom>
            <a:avLst/>
            <a:gdLst/>
            <a:ahLst/>
            <a:cxnLst/>
            <a:rect l="l" t="t" r="r" b="b"/>
            <a:pathLst>
              <a:path w="1757679" h="1859279" extrusionOk="0">
                <a:moveTo>
                  <a:pt x="1757172" y="0"/>
                </a:moveTo>
                <a:lnTo>
                  <a:pt x="0" y="0"/>
                </a:lnTo>
                <a:lnTo>
                  <a:pt x="0" y="1859279"/>
                </a:lnTo>
                <a:lnTo>
                  <a:pt x="1757172" y="1859279"/>
                </a:lnTo>
                <a:lnTo>
                  <a:pt x="1757172" y="0"/>
                </a:lnTo>
                <a:close/>
              </a:path>
            </a:pathLst>
          </a:custGeom>
          <a:solidFill>
            <a:srgbClr val="F7F7F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0" name="Google Shape;480;p37"/>
          <p:cNvSpPr txBox="1"/>
          <p:nvPr/>
        </p:nvSpPr>
        <p:spPr>
          <a:xfrm>
            <a:off x="6346571" y="2494533"/>
            <a:ext cx="424180" cy="239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0078D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PREP</a:t>
            </a:r>
            <a:endParaRPr sz="1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81" name="Google Shape;481;p37"/>
          <p:cNvSpPr/>
          <p:nvPr/>
        </p:nvSpPr>
        <p:spPr>
          <a:xfrm>
            <a:off x="7476743" y="2365248"/>
            <a:ext cx="1755775" cy="1859280"/>
          </a:xfrm>
          <a:custGeom>
            <a:avLst/>
            <a:gdLst/>
            <a:ahLst/>
            <a:cxnLst/>
            <a:rect l="l" t="t" r="r" b="b"/>
            <a:pathLst>
              <a:path w="1755775" h="1859279" extrusionOk="0">
                <a:moveTo>
                  <a:pt x="1755648" y="0"/>
                </a:moveTo>
                <a:lnTo>
                  <a:pt x="0" y="0"/>
                </a:lnTo>
                <a:lnTo>
                  <a:pt x="0" y="1859279"/>
                </a:lnTo>
                <a:lnTo>
                  <a:pt x="1755648" y="1859279"/>
                </a:lnTo>
                <a:lnTo>
                  <a:pt x="1755648" y="0"/>
                </a:lnTo>
                <a:close/>
              </a:path>
            </a:pathLst>
          </a:custGeom>
          <a:solidFill>
            <a:srgbClr val="F7F7F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2" name="Google Shape;482;p37"/>
          <p:cNvSpPr txBox="1"/>
          <p:nvPr/>
        </p:nvSpPr>
        <p:spPr>
          <a:xfrm>
            <a:off x="7683754" y="2494533"/>
            <a:ext cx="1352550" cy="421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0" marR="508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0078D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MODEL &amp; SERVE</a:t>
            </a:r>
            <a:endParaRPr sz="1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3175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0078D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(&amp; store)</a:t>
            </a:r>
            <a:endParaRPr sz="12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83" name="Google Shape;483;p37"/>
          <p:cNvSpPr txBox="1"/>
          <p:nvPr/>
        </p:nvSpPr>
        <p:spPr>
          <a:xfrm>
            <a:off x="2333879" y="3753739"/>
            <a:ext cx="1186815" cy="322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3475" rIns="0" bIns="0" anchor="t" anchorCtr="0">
            <a:spAutoFit/>
          </a:bodyPr>
          <a:lstStyle/>
          <a:p>
            <a:pPr marL="121285" marR="5080" lvl="0" indent="-121285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Data orchestration  and monitoring</a:t>
            </a:r>
            <a:endParaRPr sz="1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84" name="Google Shape;484;p37"/>
          <p:cNvSpPr txBox="1"/>
          <p:nvPr/>
        </p:nvSpPr>
        <p:spPr>
          <a:xfrm>
            <a:off x="4294123" y="3753739"/>
            <a:ext cx="906780" cy="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Big data store</a:t>
            </a:r>
            <a:endParaRPr sz="1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85" name="Google Shape;485;p37"/>
          <p:cNvSpPr txBox="1"/>
          <p:nvPr/>
        </p:nvSpPr>
        <p:spPr>
          <a:xfrm>
            <a:off x="5963158" y="3753739"/>
            <a:ext cx="1183640" cy="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Transform &amp; Clean</a:t>
            </a:r>
            <a:endParaRPr sz="1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86" name="Google Shape;486;p37"/>
          <p:cNvSpPr txBox="1"/>
          <p:nvPr/>
        </p:nvSpPr>
        <p:spPr>
          <a:xfrm>
            <a:off x="7849234" y="3753739"/>
            <a:ext cx="1017269" cy="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Data warehouse</a:t>
            </a:r>
            <a:endParaRPr sz="1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487" name="Google Shape;487;p37"/>
          <p:cNvGrpSpPr/>
          <p:nvPr/>
        </p:nvGrpSpPr>
        <p:grpSpPr>
          <a:xfrm>
            <a:off x="2426207" y="3064764"/>
            <a:ext cx="2598674" cy="547370"/>
            <a:chOff x="2426207" y="3064764"/>
            <a:chExt cx="2598674" cy="547370"/>
          </a:xfrm>
        </p:grpSpPr>
        <p:pic>
          <p:nvPicPr>
            <p:cNvPr id="488" name="Google Shape;488;p37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2779140" y="3256026"/>
              <a:ext cx="157987" cy="15951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89" name="Google Shape;489;p37"/>
            <p:cNvSpPr/>
            <p:nvPr/>
          </p:nvSpPr>
          <p:spPr>
            <a:xfrm>
              <a:off x="2712719" y="3189732"/>
              <a:ext cx="292735" cy="295910"/>
            </a:xfrm>
            <a:custGeom>
              <a:avLst/>
              <a:gdLst/>
              <a:ahLst/>
              <a:cxnLst/>
              <a:rect l="l" t="t" r="r" b="b"/>
              <a:pathLst>
                <a:path w="292735" h="295910" extrusionOk="0">
                  <a:moveTo>
                    <a:pt x="266700" y="146430"/>
                  </a:moveTo>
                  <a:lnTo>
                    <a:pt x="266700" y="138302"/>
                  </a:lnTo>
                  <a:lnTo>
                    <a:pt x="265811" y="130175"/>
                  </a:lnTo>
                  <a:lnTo>
                    <a:pt x="264032" y="122046"/>
                  </a:lnTo>
                  <a:lnTo>
                    <a:pt x="280552" y="112648"/>
                  </a:lnTo>
                  <a:lnTo>
                    <a:pt x="289036" y="107822"/>
                  </a:lnTo>
                  <a:lnTo>
                    <a:pt x="292161" y="106044"/>
                  </a:lnTo>
                  <a:lnTo>
                    <a:pt x="292607" y="105790"/>
                  </a:lnTo>
                  <a:lnTo>
                    <a:pt x="271389" y="68639"/>
                  </a:lnTo>
                  <a:lnTo>
                    <a:pt x="260492" y="49561"/>
                  </a:lnTo>
                  <a:lnTo>
                    <a:pt x="256478" y="42533"/>
                  </a:lnTo>
                  <a:lnTo>
                    <a:pt x="255905" y="41528"/>
                  </a:lnTo>
                  <a:lnTo>
                    <a:pt x="240412" y="51000"/>
                  </a:lnTo>
                  <a:lnTo>
                    <a:pt x="232457" y="55864"/>
                  </a:lnTo>
                  <a:lnTo>
                    <a:pt x="229526" y="57656"/>
                  </a:lnTo>
                  <a:lnTo>
                    <a:pt x="229107" y="57912"/>
                  </a:lnTo>
                  <a:lnTo>
                    <a:pt x="219178" y="48936"/>
                  </a:lnTo>
                  <a:lnTo>
                    <a:pt x="208248" y="41163"/>
                  </a:lnTo>
                  <a:lnTo>
                    <a:pt x="196318" y="34748"/>
                  </a:lnTo>
                  <a:lnTo>
                    <a:pt x="183387" y="29844"/>
                  </a:lnTo>
                  <a:lnTo>
                    <a:pt x="183387" y="12590"/>
                  </a:lnTo>
                  <a:lnTo>
                    <a:pt x="183387" y="3730"/>
                  </a:lnTo>
                  <a:lnTo>
                    <a:pt x="183387" y="466"/>
                  </a:lnTo>
                  <a:lnTo>
                    <a:pt x="183387" y="0"/>
                  </a:lnTo>
                  <a:lnTo>
                    <a:pt x="141537" y="0"/>
                  </a:lnTo>
                  <a:lnTo>
                    <a:pt x="120046" y="0"/>
                  </a:lnTo>
                  <a:lnTo>
                    <a:pt x="112129" y="0"/>
                  </a:lnTo>
                  <a:lnTo>
                    <a:pt x="110998" y="0"/>
                  </a:lnTo>
                  <a:lnTo>
                    <a:pt x="110998" y="16226"/>
                  </a:lnTo>
                  <a:lnTo>
                    <a:pt x="110998" y="24558"/>
                  </a:lnTo>
                  <a:lnTo>
                    <a:pt x="110998" y="27628"/>
                  </a:lnTo>
                  <a:lnTo>
                    <a:pt x="110998" y="28066"/>
                  </a:lnTo>
                  <a:lnTo>
                    <a:pt x="97248" y="33498"/>
                  </a:lnTo>
                  <a:lnTo>
                    <a:pt x="84248" y="40274"/>
                  </a:lnTo>
                  <a:lnTo>
                    <a:pt x="72082" y="48408"/>
                  </a:lnTo>
                  <a:lnTo>
                    <a:pt x="60832" y="57912"/>
                  </a:lnTo>
                  <a:lnTo>
                    <a:pt x="46882" y="49541"/>
                  </a:lnTo>
                  <a:lnTo>
                    <a:pt x="39719" y="45243"/>
                  </a:lnTo>
                  <a:lnTo>
                    <a:pt x="37080" y="43660"/>
                  </a:lnTo>
                  <a:lnTo>
                    <a:pt x="36703" y="43433"/>
                  </a:lnTo>
                  <a:lnTo>
                    <a:pt x="15484" y="80512"/>
                  </a:lnTo>
                  <a:lnTo>
                    <a:pt x="4587" y="99552"/>
                  </a:lnTo>
                  <a:lnTo>
                    <a:pt x="573" y="106566"/>
                  </a:lnTo>
                  <a:lnTo>
                    <a:pt x="0" y="107568"/>
                  </a:lnTo>
                  <a:lnTo>
                    <a:pt x="14978" y="115939"/>
                  </a:lnTo>
                  <a:lnTo>
                    <a:pt x="22669" y="120237"/>
                  </a:lnTo>
                  <a:lnTo>
                    <a:pt x="25503" y="121820"/>
                  </a:lnTo>
                  <a:lnTo>
                    <a:pt x="25907" y="122046"/>
                  </a:lnTo>
                  <a:lnTo>
                    <a:pt x="24130" y="130175"/>
                  </a:lnTo>
                  <a:lnTo>
                    <a:pt x="23241" y="138302"/>
                  </a:lnTo>
                  <a:lnTo>
                    <a:pt x="23241" y="146430"/>
                  </a:lnTo>
                  <a:lnTo>
                    <a:pt x="23546" y="153920"/>
                  </a:lnTo>
                  <a:lnTo>
                    <a:pt x="24352" y="161289"/>
                  </a:lnTo>
                  <a:lnTo>
                    <a:pt x="25491" y="168469"/>
                  </a:lnTo>
                  <a:lnTo>
                    <a:pt x="26797" y="175387"/>
                  </a:lnTo>
                  <a:lnTo>
                    <a:pt x="12846" y="183757"/>
                  </a:lnTo>
                  <a:lnTo>
                    <a:pt x="5683" y="188055"/>
                  </a:lnTo>
                  <a:lnTo>
                    <a:pt x="3044" y="189638"/>
                  </a:lnTo>
                  <a:lnTo>
                    <a:pt x="2667" y="189864"/>
                  </a:lnTo>
                  <a:lnTo>
                    <a:pt x="23371" y="226429"/>
                  </a:lnTo>
                  <a:lnTo>
                    <a:pt x="34004" y="245205"/>
                  </a:lnTo>
                  <a:lnTo>
                    <a:pt x="37921" y="252122"/>
                  </a:lnTo>
                  <a:lnTo>
                    <a:pt x="38481" y="253110"/>
                  </a:lnTo>
                  <a:lnTo>
                    <a:pt x="53459" y="244740"/>
                  </a:lnTo>
                  <a:lnTo>
                    <a:pt x="61150" y="240442"/>
                  </a:lnTo>
                  <a:lnTo>
                    <a:pt x="63984" y="238859"/>
                  </a:lnTo>
                  <a:lnTo>
                    <a:pt x="64388" y="238632"/>
                  </a:lnTo>
                  <a:lnTo>
                    <a:pt x="74957" y="246941"/>
                  </a:lnTo>
                  <a:lnTo>
                    <a:pt x="86360" y="254047"/>
                  </a:lnTo>
                  <a:lnTo>
                    <a:pt x="98428" y="259796"/>
                  </a:lnTo>
                  <a:lnTo>
                    <a:pt x="110998" y="264032"/>
                  </a:lnTo>
                  <a:lnTo>
                    <a:pt x="110998" y="282315"/>
                  </a:lnTo>
                  <a:lnTo>
                    <a:pt x="110998" y="291703"/>
                  </a:lnTo>
                  <a:lnTo>
                    <a:pt x="110998" y="295161"/>
                  </a:lnTo>
                  <a:lnTo>
                    <a:pt x="110998" y="295655"/>
                  </a:lnTo>
                  <a:lnTo>
                    <a:pt x="152848" y="295655"/>
                  </a:lnTo>
                  <a:lnTo>
                    <a:pt x="174339" y="295655"/>
                  </a:lnTo>
                  <a:lnTo>
                    <a:pt x="182256" y="295655"/>
                  </a:lnTo>
                  <a:lnTo>
                    <a:pt x="183387" y="295655"/>
                  </a:lnTo>
                  <a:lnTo>
                    <a:pt x="183387" y="276859"/>
                  </a:lnTo>
                  <a:lnTo>
                    <a:pt x="183387" y="267207"/>
                  </a:lnTo>
                  <a:lnTo>
                    <a:pt x="183387" y="263651"/>
                  </a:lnTo>
                  <a:lnTo>
                    <a:pt x="183387" y="263143"/>
                  </a:lnTo>
                  <a:lnTo>
                    <a:pt x="195012" y="258546"/>
                  </a:lnTo>
                  <a:lnTo>
                    <a:pt x="205803" y="252936"/>
                  </a:lnTo>
                  <a:lnTo>
                    <a:pt x="215927" y="246302"/>
                  </a:lnTo>
                  <a:lnTo>
                    <a:pt x="225552" y="238632"/>
                  </a:lnTo>
                  <a:lnTo>
                    <a:pt x="241557" y="248104"/>
                  </a:lnTo>
                  <a:lnTo>
                    <a:pt x="249777" y="252968"/>
                  </a:lnTo>
                  <a:lnTo>
                    <a:pt x="252805" y="254760"/>
                  </a:lnTo>
                  <a:lnTo>
                    <a:pt x="253237" y="255015"/>
                  </a:lnTo>
                  <a:lnTo>
                    <a:pt x="274456" y="218378"/>
                  </a:lnTo>
                  <a:lnTo>
                    <a:pt x="285353" y="199564"/>
                  </a:lnTo>
                  <a:lnTo>
                    <a:pt x="289367" y="192633"/>
                  </a:lnTo>
                  <a:lnTo>
                    <a:pt x="289941" y="191642"/>
                  </a:lnTo>
                  <a:lnTo>
                    <a:pt x="274375" y="182244"/>
                  </a:lnTo>
                  <a:lnTo>
                    <a:pt x="266382" y="177418"/>
                  </a:lnTo>
                  <a:lnTo>
                    <a:pt x="263437" y="175640"/>
                  </a:lnTo>
                  <a:lnTo>
                    <a:pt x="263017" y="175387"/>
                  </a:lnTo>
                  <a:lnTo>
                    <a:pt x="264771" y="168469"/>
                  </a:lnTo>
                  <a:lnTo>
                    <a:pt x="265906" y="161289"/>
                  </a:lnTo>
                  <a:lnTo>
                    <a:pt x="266517" y="153920"/>
                  </a:lnTo>
                  <a:lnTo>
                    <a:pt x="266700" y="146430"/>
                  </a:lnTo>
                  <a:close/>
                </a:path>
              </a:pathLst>
            </a:custGeom>
            <a:noFill/>
            <a:ln w="1217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90" name="Google Shape;490;p37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2489961" y="3279648"/>
              <a:ext cx="193801" cy="1127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91" name="Google Shape;491;p37"/>
            <p:cNvSpPr/>
            <p:nvPr/>
          </p:nvSpPr>
          <p:spPr>
            <a:xfrm>
              <a:off x="2817876" y="3310635"/>
              <a:ext cx="356870" cy="50800"/>
            </a:xfrm>
            <a:custGeom>
              <a:avLst/>
              <a:gdLst/>
              <a:ahLst/>
              <a:cxnLst/>
              <a:rect l="l" t="t" r="r" b="b"/>
              <a:pathLst>
                <a:path w="356869" h="50800" extrusionOk="0">
                  <a:moveTo>
                    <a:pt x="79248" y="25400"/>
                  </a:moveTo>
                  <a:lnTo>
                    <a:pt x="66548" y="19050"/>
                  </a:lnTo>
                  <a:lnTo>
                    <a:pt x="28448" y="0"/>
                  </a:lnTo>
                  <a:lnTo>
                    <a:pt x="28448" y="19050"/>
                  </a:lnTo>
                  <a:lnTo>
                    <a:pt x="0" y="19050"/>
                  </a:lnTo>
                  <a:lnTo>
                    <a:pt x="0" y="31750"/>
                  </a:lnTo>
                  <a:lnTo>
                    <a:pt x="28448" y="31750"/>
                  </a:lnTo>
                  <a:lnTo>
                    <a:pt x="28448" y="50800"/>
                  </a:lnTo>
                  <a:lnTo>
                    <a:pt x="66548" y="31750"/>
                  </a:lnTo>
                  <a:lnTo>
                    <a:pt x="79248" y="25400"/>
                  </a:lnTo>
                  <a:close/>
                </a:path>
                <a:path w="356869" h="50800" extrusionOk="0">
                  <a:moveTo>
                    <a:pt x="356616" y="25400"/>
                  </a:moveTo>
                  <a:lnTo>
                    <a:pt x="343916" y="19050"/>
                  </a:lnTo>
                  <a:lnTo>
                    <a:pt x="305816" y="0"/>
                  </a:lnTo>
                  <a:lnTo>
                    <a:pt x="305816" y="19050"/>
                  </a:lnTo>
                  <a:lnTo>
                    <a:pt x="199644" y="19050"/>
                  </a:lnTo>
                  <a:lnTo>
                    <a:pt x="199644" y="31750"/>
                  </a:lnTo>
                  <a:lnTo>
                    <a:pt x="305816" y="31750"/>
                  </a:lnTo>
                  <a:lnTo>
                    <a:pt x="305816" y="50800"/>
                  </a:lnTo>
                  <a:lnTo>
                    <a:pt x="343916" y="31750"/>
                  </a:lnTo>
                  <a:lnTo>
                    <a:pt x="356616" y="25400"/>
                  </a:lnTo>
                  <a:close/>
                </a:path>
              </a:pathLst>
            </a:custGeom>
            <a:solidFill>
              <a:srgbClr val="0D0D0D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92" name="Google Shape;492;p37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3232276" y="3183763"/>
              <a:ext cx="198373" cy="6705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93" name="Google Shape;493;p37"/>
            <p:cNvSpPr/>
            <p:nvPr/>
          </p:nvSpPr>
          <p:spPr>
            <a:xfrm>
              <a:off x="3197351" y="3169920"/>
              <a:ext cx="268605" cy="347980"/>
            </a:xfrm>
            <a:custGeom>
              <a:avLst/>
              <a:gdLst/>
              <a:ahLst/>
              <a:cxnLst/>
              <a:rect l="l" t="t" r="r" b="b"/>
              <a:pathLst>
                <a:path w="268604" h="347979" extrusionOk="0">
                  <a:moveTo>
                    <a:pt x="134112" y="0"/>
                  </a:moveTo>
                  <a:lnTo>
                    <a:pt x="183570" y="3829"/>
                  </a:lnTo>
                  <a:lnTo>
                    <a:pt x="224790" y="14350"/>
                  </a:lnTo>
                  <a:lnTo>
                    <a:pt x="254198" y="30110"/>
                  </a:lnTo>
                  <a:lnTo>
                    <a:pt x="268224" y="49656"/>
                  </a:lnTo>
                  <a:lnTo>
                    <a:pt x="268224" y="297814"/>
                  </a:lnTo>
                  <a:lnTo>
                    <a:pt x="254198" y="317361"/>
                  </a:lnTo>
                  <a:lnTo>
                    <a:pt x="224789" y="333120"/>
                  </a:lnTo>
                  <a:lnTo>
                    <a:pt x="183570" y="343642"/>
                  </a:lnTo>
                  <a:lnTo>
                    <a:pt x="134112" y="347471"/>
                  </a:lnTo>
                  <a:lnTo>
                    <a:pt x="84653" y="343642"/>
                  </a:lnTo>
                  <a:lnTo>
                    <a:pt x="43433" y="333120"/>
                  </a:lnTo>
                  <a:lnTo>
                    <a:pt x="14025" y="317361"/>
                  </a:lnTo>
                  <a:lnTo>
                    <a:pt x="0" y="297814"/>
                  </a:lnTo>
                  <a:lnTo>
                    <a:pt x="0" y="49656"/>
                  </a:lnTo>
                  <a:lnTo>
                    <a:pt x="14025" y="30110"/>
                  </a:lnTo>
                  <a:lnTo>
                    <a:pt x="43434" y="14350"/>
                  </a:lnTo>
                  <a:lnTo>
                    <a:pt x="84653" y="3829"/>
                  </a:lnTo>
                  <a:lnTo>
                    <a:pt x="134112" y="0"/>
                  </a:lnTo>
                  <a:close/>
                </a:path>
              </a:pathLst>
            </a:custGeom>
            <a:noFill/>
            <a:ln w="1217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94" name="Google Shape;494;p37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2426207" y="3107436"/>
              <a:ext cx="135635" cy="1752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5" name="Google Shape;495;p37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2426207" y="3386328"/>
              <a:ext cx="135635" cy="17526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96" name="Google Shape;496;p37"/>
            <p:cNvSpPr/>
            <p:nvPr/>
          </p:nvSpPr>
          <p:spPr>
            <a:xfrm>
              <a:off x="4477511" y="3064764"/>
              <a:ext cx="547370" cy="547370"/>
            </a:xfrm>
            <a:custGeom>
              <a:avLst/>
              <a:gdLst/>
              <a:ahLst/>
              <a:cxnLst/>
              <a:rect l="l" t="t" r="r" b="b"/>
              <a:pathLst>
                <a:path w="547370" h="547370" extrusionOk="0">
                  <a:moveTo>
                    <a:pt x="152400" y="304800"/>
                  </a:moveTo>
                  <a:lnTo>
                    <a:pt x="358139" y="173736"/>
                  </a:lnTo>
                </a:path>
                <a:path w="547370" h="547370" extrusionOk="0">
                  <a:moveTo>
                    <a:pt x="0" y="362712"/>
                  </a:moveTo>
                  <a:lnTo>
                    <a:pt x="6953" y="328326"/>
                  </a:lnTo>
                  <a:lnTo>
                    <a:pt x="25908" y="300228"/>
                  </a:lnTo>
                  <a:lnTo>
                    <a:pt x="54006" y="281273"/>
                  </a:lnTo>
                  <a:lnTo>
                    <a:pt x="88391" y="274320"/>
                  </a:lnTo>
                  <a:lnTo>
                    <a:pt x="122777" y="281273"/>
                  </a:lnTo>
                  <a:lnTo>
                    <a:pt x="150876" y="300228"/>
                  </a:lnTo>
                  <a:lnTo>
                    <a:pt x="169830" y="328326"/>
                  </a:lnTo>
                  <a:lnTo>
                    <a:pt x="176784" y="362712"/>
                  </a:lnTo>
                  <a:lnTo>
                    <a:pt x="169830" y="397097"/>
                  </a:lnTo>
                  <a:lnTo>
                    <a:pt x="150875" y="425195"/>
                  </a:lnTo>
                  <a:lnTo>
                    <a:pt x="122777" y="444150"/>
                  </a:lnTo>
                  <a:lnTo>
                    <a:pt x="88391" y="451103"/>
                  </a:lnTo>
                  <a:lnTo>
                    <a:pt x="54006" y="444150"/>
                  </a:lnTo>
                  <a:lnTo>
                    <a:pt x="25908" y="425195"/>
                  </a:lnTo>
                  <a:lnTo>
                    <a:pt x="6953" y="397097"/>
                  </a:lnTo>
                  <a:lnTo>
                    <a:pt x="0" y="362712"/>
                  </a:lnTo>
                  <a:close/>
                </a:path>
                <a:path w="547370" h="547370" extrusionOk="0">
                  <a:moveTo>
                    <a:pt x="344424" y="476250"/>
                  </a:moveTo>
                  <a:lnTo>
                    <a:pt x="349930" y="448675"/>
                  </a:lnTo>
                  <a:lnTo>
                    <a:pt x="364950" y="426148"/>
                  </a:lnTo>
                  <a:lnTo>
                    <a:pt x="387232" y="410956"/>
                  </a:lnTo>
                  <a:lnTo>
                    <a:pt x="414527" y="405384"/>
                  </a:lnTo>
                  <a:lnTo>
                    <a:pt x="441823" y="410956"/>
                  </a:lnTo>
                  <a:lnTo>
                    <a:pt x="464105" y="426148"/>
                  </a:lnTo>
                  <a:lnTo>
                    <a:pt x="479125" y="448675"/>
                  </a:lnTo>
                  <a:lnTo>
                    <a:pt x="484632" y="476250"/>
                  </a:lnTo>
                  <a:lnTo>
                    <a:pt x="479125" y="503824"/>
                  </a:lnTo>
                  <a:lnTo>
                    <a:pt x="464105" y="526351"/>
                  </a:lnTo>
                  <a:lnTo>
                    <a:pt x="441823" y="541543"/>
                  </a:lnTo>
                  <a:lnTo>
                    <a:pt x="414527" y="547116"/>
                  </a:lnTo>
                  <a:lnTo>
                    <a:pt x="387232" y="541543"/>
                  </a:lnTo>
                  <a:lnTo>
                    <a:pt x="364950" y="526351"/>
                  </a:lnTo>
                  <a:lnTo>
                    <a:pt x="349930" y="503824"/>
                  </a:lnTo>
                  <a:lnTo>
                    <a:pt x="344424" y="476250"/>
                  </a:lnTo>
                  <a:close/>
                </a:path>
                <a:path w="547370" h="547370" extrusionOk="0">
                  <a:moveTo>
                    <a:pt x="344424" y="467868"/>
                  </a:moveTo>
                  <a:lnTo>
                    <a:pt x="167639" y="397763"/>
                  </a:lnTo>
                </a:path>
                <a:path w="547370" h="547370" extrusionOk="0">
                  <a:moveTo>
                    <a:pt x="335279" y="105918"/>
                  </a:moveTo>
                  <a:lnTo>
                    <a:pt x="343596" y="64668"/>
                  </a:lnTo>
                  <a:lnTo>
                    <a:pt x="366283" y="31003"/>
                  </a:lnTo>
                  <a:lnTo>
                    <a:pt x="399948" y="8316"/>
                  </a:lnTo>
                  <a:lnTo>
                    <a:pt x="441198" y="0"/>
                  </a:lnTo>
                  <a:lnTo>
                    <a:pt x="482447" y="8316"/>
                  </a:lnTo>
                  <a:lnTo>
                    <a:pt x="516112" y="31003"/>
                  </a:lnTo>
                  <a:lnTo>
                    <a:pt x="538799" y="64668"/>
                  </a:lnTo>
                  <a:lnTo>
                    <a:pt x="547115" y="105918"/>
                  </a:lnTo>
                  <a:lnTo>
                    <a:pt x="538799" y="147167"/>
                  </a:lnTo>
                  <a:lnTo>
                    <a:pt x="516112" y="180832"/>
                  </a:lnTo>
                  <a:lnTo>
                    <a:pt x="482447" y="203519"/>
                  </a:lnTo>
                  <a:lnTo>
                    <a:pt x="441198" y="211836"/>
                  </a:lnTo>
                  <a:lnTo>
                    <a:pt x="399948" y="203519"/>
                  </a:lnTo>
                  <a:lnTo>
                    <a:pt x="366283" y="180832"/>
                  </a:lnTo>
                  <a:lnTo>
                    <a:pt x="343596" y="147167"/>
                  </a:lnTo>
                  <a:lnTo>
                    <a:pt x="335279" y="105918"/>
                  </a:lnTo>
                  <a:close/>
                </a:path>
              </a:pathLst>
            </a:custGeom>
            <a:noFill/>
            <a:ln w="1217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" name="Google Shape;497;p37"/>
            <p:cNvSpPr/>
            <p:nvPr/>
          </p:nvSpPr>
          <p:spPr>
            <a:xfrm>
              <a:off x="4866132" y="3104387"/>
              <a:ext cx="102235" cy="134620"/>
            </a:xfrm>
            <a:custGeom>
              <a:avLst/>
              <a:gdLst/>
              <a:ahLst/>
              <a:cxnLst/>
              <a:rect l="l" t="t" r="r" b="b"/>
              <a:pathLst>
                <a:path w="102235" h="134619" extrusionOk="0">
                  <a:moveTo>
                    <a:pt x="28956" y="111506"/>
                  </a:moveTo>
                  <a:lnTo>
                    <a:pt x="27813" y="100711"/>
                  </a:lnTo>
                  <a:lnTo>
                    <a:pt x="26670" y="97409"/>
                  </a:lnTo>
                  <a:lnTo>
                    <a:pt x="26339" y="96393"/>
                  </a:lnTo>
                  <a:lnTo>
                    <a:pt x="25654" y="94234"/>
                  </a:lnTo>
                  <a:lnTo>
                    <a:pt x="23368" y="92075"/>
                  </a:lnTo>
                  <a:lnTo>
                    <a:pt x="21209" y="90932"/>
                  </a:lnTo>
                  <a:lnTo>
                    <a:pt x="20066" y="90766"/>
                  </a:lnTo>
                  <a:lnTo>
                    <a:pt x="20066" y="101727"/>
                  </a:lnTo>
                  <a:lnTo>
                    <a:pt x="20066" y="122301"/>
                  </a:lnTo>
                  <a:lnTo>
                    <a:pt x="17780" y="125476"/>
                  </a:lnTo>
                  <a:lnTo>
                    <a:pt x="14478" y="126619"/>
                  </a:lnTo>
                  <a:lnTo>
                    <a:pt x="12192" y="125476"/>
                  </a:lnTo>
                  <a:lnTo>
                    <a:pt x="10033" y="122301"/>
                  </a:lnTo>
                  <a:lnTo>
                    <a:pt x="8890" y="111506"/>
                  </a:lnTo>
                  <a:lnTo>
                    <a:pt x="10033" y="100711"/>
                  </a:lnTo>
                  <a:lnTo>
                    <a:pt x="12192" y="97409"/>
                  </a:lnTo>
                  <a:lnTo>
                    <a:pt x="14478" y="96393"/>
                  </a:lnTo>
                  <a:lnTo>
                    <a:pt x="17780" y="97409"/>
                  </a:lnTo>
                  <a:lnTo>
                    <a:pt x="20066" y="101727"/>
                  </a:lnTo>
                  <a:lnTo>
                    <a:pt x="20066" y="90766"/>
                  </a:lnTo>
                  <a:lnTo>
                    <a:pt x="3302" y="97409"/>
                  </a:lnTo>
                  <a:lnTo>
                    <a:pt x="1143" y="100711"/>
                  </a:lnTo>
                  <a:lnTo>
                    <a:pt x="0" y="111506"/>
                  </a:lnTo>
                  <a:lnTo>
                    <a:pt x="1143" y="122301"/>
                  </a:lnTo>
                  <a:lnTo>
                    <a:pt x="2286" y="126619"/>
                  </a:lnTo>
                  <a:lnTo>
                    <a:pt x="4445" y="128778"/>
                  </a:lnTo>
                  <a:lnTo>
                    <a:pt x="6731" y="130937"/>
                  </a:lnTo>
                  <a:lnTo>
                    <a:pt x="8890" y="133096"/>
                  </a:lnTo>
                  <a:lnTo>
                    <a:pt x="12192" y="133096"/>
                  </a:lnTo>
                  <a:lnTo>
                    <a:pt x="14478" y="134112"/>
                  </a:lnTo>
                  <a:lnTo>
                    <a:pt x="21209" y="133096"/>
                  </a:lnTo>
                  <a:lnTo>
                    <a:pt x="24511" y="129794"/>
                  </a:lnTo>
                  <a:lnTo>
                    <a:pt x="26670" y="126619"/>
                  </a:lnTo>
                  <a:lnTo>
                    <a:pt x="27813" y="122301"/>
                  </a:lnTo>
                  <a:lnTo>
                    <a:pt x="28956" y="111506"/>
                  </a:lnTo>
                  <a:close/>
                </a:path>
                <a:path w="102235" h="134619" extrusionOk="0">
                  <a:moveTo>
                    <a:pt x="28956" y="0"/>
                  </a:moveTo>
                  <a:lnTo>
                    <a:pt x="22352" y="0"/>
                  </a:lnTo>
                  <a:lnTo>
                    <a:pt x="20193" y="3175"/>
                  </a:lnTo>
                  <a:lnTo>
                    <a:pt x="16891" y="6350"/>
                  </a:lnTo>
                  <a:lnTo>
                    <a:pt x="13589" y="8509"/>
                  </a:lnTo>
                  <a:lnTo>
                    <a:pt x="9144" y="10668"/>
                  </a:lnTo>
                  <a:lnTo>
                    <a:pt x="9144" y="18161"/>
                  </a:lnTo>
                  <a:lnTo>
                    <a:pt x="15748" y="14986"/>
                  </a:lnTo>
                  <a:lnTo>
                    <a:pt x="20193" y="11684"/>
                  </a:lnTo>
                  <a:lnTo>
                    <a:pt x="20193" y="42672"/>
                  </a:lnTo>
                  <a:lnTo>
                    <a:pt x="28956" y="42672"/>
                  </a:lnTo>
                  <a:lnTo>
                    <a:pt x="28956" y="11684"/>
                  </a:lnTo>
                  <a:lnTo>
                    <a:pt x="28956" y="0"/>
                  </a:lnTo>
                  <a:close/>
                </a:path>
                <a:path w="102235" h="134619" extrusionOk="0">
                  <a:moveTo>
                    <a:pt x="99060" y="89916"/>
                  </a:moveTo>
                  <a:lnTo>
                    <a:pt x="92583" y="89916"/>
                  </a:lnTo>
                  <a:lnTo>
                    <a:pt x="90424" y="93091"/>
                  </a:lnTo>
                  <a:lnTo>
                    <a:pt x="83947" y="99568"/>
                  </a:lnTo>
                  <a:lnTo>
                    <a:pt x="80772" y="100584"/>
                  </a:lnTo>
                  <a:lnTo>
                    <a:pt x="80772" y="108077"/>
                  </a:lnTo>
                  <a:lnTo>
                    <a:pt x="86106" y="105918"/>
                  </a:lnTo>
                  <a:lnTo>
                    <a:pt x="91567" y="101600"/>
                  </a:lnTo>
                  <a:lnTo>
                    <a:pt x="91567" y="132588"/>
                  </a:lnTo>
                  <a:lnTo>
                    <a:pt x="99060" y="132588"/>
                  </a:lnTo>
                  <a:lnTo>
                    <a:pt x="99060" y="101600"/>
                  </a:lnTo>
                  <a:lnTo>
                    <a:pt x="99060" y="89916"/>
                  </a:lnTo>
                  <a:close/>
                </a:path>
                <a:path w="102235" h="134619" extrusionOk="0">
                  <a:moveTo>
                    <a:pt x="102108" y="21590"/>
                  </a:moveTo>
                  <a:lnTo>
                    <a:pt x="100965" y="10795"/>
                  </a:lnTo>
                  <a:lnTo>
                    <a:pt x="99822" y="7493"/>
                  </a:lnTo>
                  <a:lnTo>
                    <a:pt x="99123" y="6477"/>
                  </a:lnTo>
                  <a:lnTo>
                    <a:pt x="97663" y="4318"/>
                  </a:lnTo>
                  <a:lnTo>
                    <a:pt x="95377" y="2159"/>
                  </a:lnTo>
                  <a:lnTo>
                    <a:pt x="93218" y="1016"/>
                  </a:lnTo>
                  <a:lnTo>
                    <a:pt x="93218" y="21590"/>
                  </a:lnTo>
                  <a:lnTo>
                    <a:pt x="92075" y="32385"/>
                  </a:lnTo>
                  <a:lnTo>
                    <a:pt x="90932" y="35560"/>
                  </a:lnTo>
                  <a:lnTo>
                    <a:pt x="87630" y="36703"/>
                  </a:lnTo>
                  <a:lnTo>
                    <a:pt x="85344" y="35560"/>
                  </a:lnTo>
                  <a:lnTo>
                    <a:pt x="83185" y="32385"/>
                  </a:lnTo>
                  <a:lnTo>
                    <a:pt x="82042" y="21590"/>
                  </a:lnTo>
                  <a:lnTo>
                    <a:pt x="83185" y="10795"/>
                  </a:lnTo>
                  <a:lnTo>
                    <a:pt x="85344" y="7493"/>
                  </a:lnTo>
                  <a:lnTo>
                    <a:pt x="87630" y="6477"/>
                  </a:lnTo>
                  <a:lnTo>
                    <a:pt x="90932" y="7493"/>
                  </a:lnTo>
                  <a:lnTo>
                    <a:pt x="92075" y="10795"/>
                  </a:lnTo>
                  <a:lnTo>
                    <a:pt x="93218" y="21590"/>
                  </a:lnTo>
                  <a:lnTo>
                    <a:pt x="93218" y="1016"/>
                  </a:lnTo>
                  <a:lnTo>
                    <a:pt x="87630" y="0"/>
                  </a:lnTo>
                  <a:lnTo>
                    <a:pt x="82042" y="1016"/>
                  </a:lnTo>
                  <a:lnTo>
                    <a:pt x="79883" y="2159"/>
                  </a:lnTo>
                  <a:lnTo>
                    <a:pt x="77597" y="4318"/>
                  </a:lnTo>
                  <a:lnTo>
                    <a:pt x="75438" y="7493"/>
                  </a:lnTo>
                  <a:lnTo>
                    <a:pt x="74295" y="10795"/>
                  </a:lnTo>
                  <a:lnTo>
                    <a:pt x="73152" y="21590"/>
                  </a:lnTo>
                  <a:lnTo>
                    <a:pt x="74295" y="32385"/>
                  </a:lnTo>
                  <a:lnTo>
                    <a:pt x="75438" y="35560"/>
                  </a:lnTo>
                  <a:lnTo>
                    <a:pt x="77597" y="38862"/>
                  </a:lnTo>
                  <a:lnTo>
                    <a:pt x="78740" y="41021"/>
                  </a:lnTo>
                  <a:lnTo>
                    <a:pt x="82042" y="42037"/>
                  </a:lnTo>
                  <a:lnTo>
                    <a:pt x="84328" y="43180"/>
                  </a:lnTo>
                  <a:lnTo>
                    <a:pt x="87630" y="44196"/>
                  </a:lnTo>
                  <a:lnTo>
                    <a:pt x="93218" y="43180"/>
                  </a:lnTo>
                  <a:lnTo>
                    <a:pt x="95377" y="41021"/>
                  </a:lnTo>
                  <a:lnTo>
                    <a:pt x="97663" y="38862"/>
                  </a:lnTo>
                  <a:lnTo>
                    <a:pt x="99822" y="36703"/>
                  </a:lnTo>
                  <a:lnTo>
                    <a:pt x="100965" y="32385"/>
                  </a:lnTo>
                  <a:lnTo>
                    <a:pt x="102108" y="21590"/>
                  </a:lnTo>
                  <a:close/>
                </a:path>
              </a:pathLst>
            </a:custGeom>
            <a:solidFill>
              <a:srgbClr val="0D0D0D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98" name="Google Shape;498;p37"/>
          <p:cNvSpPr/>
          <p:nvPr/>
        </p:nvSpPr>
        <p:spPr>
          <a:xfrm>
            <a:off x="6377785" y="3136392"/>
            <a:ext cx="349885" cy="405765"/>
          </a:xfrm>
          <a:custGeom>
            <a:avLst/>
            <a:gdLst/>
            <a:ahLst/>
            <a:cxnLst/>
            <a:rect l="l" t="t" r="r" b="b"/>
            <a:pathLst>
              <a:path w="349884" h="405764" extrusionOk="0">
                <a:moveTo>
                  <a:pt x="99976" y="165862"/>
                </a:moveTo>
                <a:lnTo>
                  <a:pt x="46011" y="267037"/>
                </a:lnTo>
                <a:lnTo>
                  <a:pt x="18299" y="318992"/>
                </a:lnTo>
                <a:lnTo>
                  <a:pt x="8090" y="338133"/>
                </a:lnTo>
                <a:lnTo>
                  <a:pt x="6631" y="340868"/>
                </a:lnTo>
                <a:lnTo>
                  <a:pt x="0" y="362628"/>
                </a:lnTo>
                <a:lnTo>
                  <a:pt x="6060" y="383508"/>
                </a:lnTo>
                <a:lnTo>
                  <a:pt x="21740" y="399196"/>
                </a:lnTo>
                <a:lnTo>
                  <a:pt x="43969" y="405384"/>
                </a:lnTo>
                <a:lnTo>
                  <a:pt x="195071" y="405384"/>
                </a:lnTo>
                <a:lnTo>
                  <a:pt x="272665" y="405384"/>
                </a:lnTo>
                <a:lnTo>
                  <a:pt x="301251" y="405384"/>
                </a:lnTo>
                <a:lnTo>
                  <a:pt x="305335" y="405384"/>
                </a:lnTo>
                <a:lnTo>
                  <a:pt x="327564" y="399196"/>
                </a:lnTo>
                <a:lnTo>
                  <a:pt x="343245" y="383508"/>
                </a:lnTo>
                <a:lnTo>
                  <a:pt x="349305" y="362628"/>
                </a:lnTo>
                <a:lnTo>
                  <a:pt x="342673" y="340868"/>
                </a:lnTo>
                <a:lnTo>
                  <a:pt x="288708" y="239692"/>
                </a:lnTo>
                <a:lnTo>
                  <a:pt x="260996" y="187737"/>
                </a:lnTo>
                <a:lnTo>
                  <a:pt x="250787" y="168596"/>
                </a:lnTo>
                <a:lnTo>
                  <a:pt x="249328" y="165862"/>
                </a:lnTo>
                <a:lnTo>
                  <a:pt x="249328" y="69973"/>
                </a:lnTo>
                <a:lnTo>
                  <a:pt x="249328" y="20732"/>
                </a:lnTo>
                <a:lnTo>
                  <a:pt x="249328" y="2591"/>
                </a:lnTo>
                <a:lnTo>
                  <a:pt x="249328" y="0"/>
                </a:lnTo>
                <a:lnTo>
                  <a:pt x="162984" y="0"/>
                </a:lnTo>
                <a:lnTo>
                  <a:pt x="118645" y="0"/>
                </a:lnTo>
                <a:lnTo>
                  <a:pt x="102310" y="0"/>
                </a:lnTo>
                <a:lnTo>
                  <a:pt x="99976" y="0"/>
                </a:lnTo>
                <a:lnTo>
                  <a:pt x="99976" y="165862"/>
                </a:lnTo>
                <a:close/>
              </a:path>
              <a:path w="349884" h="405764" extrusionOk="0">
                <a:moveTo>
                  <a:pt x="24538" y="295656"/>
                </a:moveTo>
                <a:lnTo>
                  <a:pt x="324766" y="295656"/>
                </a:lnTo>
              </a:path>
              <a:path w="349884" h="405764" extrusionOk="0">
                <a:moveTo>
                  <a:pt x="106834" y="73152"/>
                </a:moveTo>
                <a:lnTo>
                  <a:pt x="160174" y="73152"/>
                </a:lnTo>
              </a:path>
              <a:path w="349884" h="405764" extrusionOk="0">
                <a:moveTo>
                  <a:pt x="106834" y="146304"/>
                </a:moveTo>
                <a:lnTo>
                  <a:pt x="160174" y="146304"/>
                </a:lnTo>
              </a:path>
              <a:path w="349884" h="405764" extrusionOk="0">
                <a:moveTo>
                  <a:pt x="68734" y="222504"/>
                </a:moveTo>
                <a:lnTo>
                  <a:pt x="161698" y="222504"/>
                </a:lnTo>
              </a:path>
              <a:path w="349884" h="405764" extrusionOk="0">
                <a:moveTo>
                  <a:pt x="61114" y="0"/>
                </a:moveTo>
                <a:lnTo>
                  <a:pt x="288190" y="0"/>
                </a:lnTo>
              </a:path>
            </a:pathLst>
          </a:custGeom>
          <a:noFill/>
          <a:ln w="12175" cap="flat" cmpd="sng">
            <a:solidFill>
              <a:srgbClr val="0D0D0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9" name="Google Shape;499;p37"/>
          <p:cNvSpPr txBox="1"/>
          <p:nvPr/>
        </p:nvSpPr>
        <p:spPr>
          <a:xfrm>
            <a:off x="9872853" y="3976242"/>
            <a:ext cx="210820" cy="239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AI</a:t>
            </a:r>
            <a:endParaRPr sz="1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500" name="Google Shape;500;p37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9483852" y="3255264"/>
            <a:ext cx="213105" cy="7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p37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9483852" y="4067555"/>
            <a:ext cx="213105" cy="7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p37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9483852" y="2442972"/>
            <a:ext cx="213105" cy="76200"/>
          </a:xfrm>
          <a:prstGeom prst="rect">
            <a:avLst/>
          </a:prstGeom>
          <a:noFill/>
          <a:ln>
            <a:noFill/>
          </a:ln>
        </p:spPr>
      </p:pic>
      <p:sp>
        <p:nvSpPr>
          <p:cNvPr id="503" name="Google Shape;503;p37"/>
          <p:cNvSpPr txBox="1"/>
          <p:nvPr/>
        </p:nvSpPr>
        <p:spPr>
          <a:xfrm>
            <a:off x="9872853" y="2376932"/>
            <a:ext cx="1291590" cy="239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BI + Reporting</a:t>
            </a:r>
            <a:endParaRPr sz="1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04" name="Google Shape;504;p37"/>
          <p:cNvSpPr/>
          <p:nvPr/>
        </p:nvSpPr>
        <p:spPr>
          <a:xfrm>
            <a:off x="8164068" y="3107435"/>
            <a:ext cx="381000" cy="490855"/>
          </a:xfrm>
          <a:custGeom>
            <a:avLst/>
            <a:gdLst/>
            <a:ahLst/>
            <a:cxnLst/>
            <a:rect l="l" t="t" r="r" b="b"/>
            <a:pathLst>
              <a:path w="381000" h="490854" extrusionOk="0">
                <a:moveTo>
                  <a:pt x="190500" y="28193"/>
                </a:moveTo>
                <a:lnTo>
                  <a:pt x="139035" y="31228"/>
                </a:lnTo>
                <a:lnTo>
                  <a:pt x="97012" y="39512"/>
                </a:lnTo>
                <a:lnTo>
                  <a:pt x="68681" y="51821"/>
                </a:lnTo>
                <a:lnTo>
                  <a:pt x="58292" y="66928"/>
                </a:lnTo>
                <a:lnTo>
                  <a:pt x="68681" y="81982"/>
                </a:lnTo>
                <a:lnTo>
                  <a:pt x="97012" y="94297"/>
                </a:lnTo>
                <a:lnTo>
                  <a:pt x="139035" y="102612"/>
                </a:lnTo>
                <a:lnTo>
                  <a:pt x="190500" y="105663"/>
                </a:lnTo>
                <a:lnTo>
                  <a:pt x="241964" y="102612"/>
                </a:lnTo>
                <a:lnTo>
                  <a:pt x="283987" y="94297"/>
                </a:lnTo>
                <a:lnTo>
                  <a:pt x="312318" y="81982"/>
                </a:lnTo>
                <a:lnTo>
                  <a:pt x="322706" y="66928"/>
                </a:lnTo>
                <a:lnTo>
                  <a:pt x="312318" y="51821"/>
                </a:lnTo>
                <a:lnTo>
                  <a:pt x="283987" y="39512"/>
                </a:lnTo>
                <a:lnTo>
                  <a:pt x="241964" y="31228"/>
                </a:lnTo>
                <a:lnTo>
                  <a:pt x="190500" y="28193"/>
                </a:lnTo>
                <a:close/>
              </a:path>
              <a:path w="381000" h="490854" extrusionOk="0">
                <a:moveTo>
                  <a:pt x="190500" y="0"/>
                </a:moveTo>
                <a:lnTo>
                  <a:pt x="260734" y="5417"/>
                </a:lnTo>
                <a:lnTo>
                  <a:pt x="319277" y="20288"/>
                </a:lnTo>
                <a:lnTo>
                  <a:pt x="361057" y="42541"/>
                </a:lnTo>
                <a:lnTo>
                  <a:pt x="381000" y="70103"/>
                </a:lnTo>
                <a:lnTo>
                  <a:pt x="381000" y="420624"/>
                </a:lnTo>
                <a:lnTo>
                  <a:pt x="361057" y="448186"/>
                </a:lnTo>
                <a:lnTo>
                  <a:pt x="319277" y="470439"/>
                </a:lnTo>
                <a:lnTo>
                  <a:pt x="260734" y="485310"/>
                </a:lnTo>
                <a:lnTo>
                  <a:pt x="190500" y="490727"/>
                </a:lnTo>
                <a:lnTo>
                  <a:pt x="120265" y="485310"/>
                </a:lnTo>
                <a:lnTo>
                  <a:pt x="61722" y="470439"/>
                </a:lnTo>
                <a:lnTo>
                  <a:pt x="19942" y="448186"/>
                </a:lnTo>
                <a:lnTo>
                  <a:pt x="0" y="420624"/>
                </a:lnTo>
                <a:lnTo>
                  <a:pt x="0" y="70103"/>
                </a:lnTo>
                <a:lnTo>
                  <a:pt x="19942" y="42541"/>
                </a:lnTo>
                <a:lnTo>
                  <a:pt x="61722" y="20288"/>
                </a:lnTo>
                <a:lnTo>
                  <a:pt x="120265" y="5417"/>
                </a:lnTo>
                <a:lnTo>
                  <a:pt x="190500" y="0"/>
                </a:lnTo>
                <a:close/>
              </a:path>
            </a:pathLst>
          </a:custGeom>
          <a:noFill/>
          <a:ln w="12175" cap="flat" cmpd="sng">
            <a:solidFill>
              <a:srgbClr val="0D0D0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5" name="Google Shape;505;p37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627773" y="563752"/>
            <a:ext cx="5006581" cy="343788"/>
          </a:xfrm>
          <a:prstGeom prst="rect">
            <a:avLst/>
          </a:prstGeom>
          <a:noFill/>
          <a:ln>
            <a:noFill/>
          </a:ln>
        </p:spPr>
      </p:pic>
      <p:pic>
        <p:nvPicPr>
          <p:cNvPr id="506" name="Google Shape;506;p37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5783071" y="673354"/>
            <a:ext cx="4152010" cy="300609"/>
          </a:xfrm>
          <a:prstGeom prst="rect">
            <a:avLst/>
          </a:prstGeom>
          <a:noFill/>
          <a:ln>
            <a:noFill/>
          </a:ln>
        </p:spPr>
      </p:pic>
      <p:sp>
        <p:nvSpPr>
          <p:cNvPr id="507" name="Google Shape;507;p37"/>
          <p:cNvSpPr/>
          <p:nvPr/>
        </p:nvSpPr>
        <p:spPr>
          <a:xfrm>
            <a:off x="9339071" y="2334767"/>
            <a:ext cx="52069" cy="1920239"/>
          </a:xfrm>
          <a:custGeom>
            <a:avLst/>
            <a:gdLst/>
            <a:ahLst/>
            <a:cxnLst/>
            <a:rect l="l" t="t" r="r" b="b"/>
            <a:pathLst>
              <a:path w="52070" h="1920239" extrusionOk="0">
                <a:moveTo>
                  <a:pt x="0" y="0"/>
                </a:moveTo>
                <a:lnTo>
                  <a:pt x="20151" y="335"/>
                </a:lnTo>
                <a:lnTo>
                  <a:pt x="36623" y="1254"/>
                </a:lnTo>
                <a:lnTo>
                  <a:pt x="47738" y="2625"/>
                </a:lnTo>
                <a:lnTo>
                  <a:pt x="51816" y="4318"/>
                </a:lnTo>
                <a:lnTo>
                  <a:pt x="51816" y="1915922"/>
                </a:lnTo>
                <a:lnTo>
                  <a:pt x="47738" y="1917614"/>
                </a:lnTo>
                <a:lnTo>
                  <a:pt x="36623" y="1918985"/>
                </a:lnTo>
                <a:lnTo>
                  <a:pt x="20151" y="1919904"/>
                </a:lnTo>
                <a:lnTo>
                  <a:pt x="0" y="1920240"/>
                </a:lnTo>
              </a:path>
            </a:pathLst>
          </a:custGeom>
          <a:noFill/>
          <a:ln w="12175" cap="flat" cmpd="sng">
            <a:solidFill>
              <a:srgbClr val="0D0D0D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8" name="Google Shape;508;p37"/>
          <p:cNvSpPr txBox="1"/>
          <p:nvPr/>
        </p:nvSpPr>
        <p:spPr>
          <a:xfrm>
            <a:off x="2100072" y="4235818"/>
            <a:ext cx="1706880" cy="5829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7950" rIns="0" bIns="0" anchor="t" anchorCtr="0">
            <a:spAutoFit/>
          </a:bodyPr>
          <a:lstStyle/>
          <a:p>
            <a:pPr marL="6223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1F5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Azure Data Factory</a:t>
            </a:r>
            <a:endParaRPr sz="12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62230" marR="0" lvl="0" indent="0" algn="l" rtl="0">
              <a:lnSpc>
                <a:spcPct val="100000"/>
              </a:lnSpc>
              <a:spcBef>
                <a:spcPts val="755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1F5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SSIS</a:t>
            </a:r>
            <a:endParaRPr sz="12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09" name="Google Shape;509;p37"/>
          <p:cNvSpPr txBox="1"/>
          <p:nvPr/>
        </p:nvSpPr>
        <p:spPr>
          <a:xfrm>
            <a:off x="3903090" y="4331334"/>
            <a:ext cx="1381760" cy="1539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3000" rIns="0" bIns="0" anchor="t" anchorCtr="0">
            <a:spAutoFit/>
          </a:bodyPr>
          <a:lstStyle/>
          <a:p>
            <a:pPr marL="12700" marR="280670" lvl="0" indent="0" algn="l" rtl="0">
              <a:lnSpc>
                <a:spcPct val="108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1F5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Azure Data Lake  Storage Gen2</a:t>
            </a:r>
            <a:endParaRPr sz="12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735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1F5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Blob Storage</a:t>
            </a:r>
            <a:endParaRPr sz="12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12700" marR="280670" lvl="0" indent="0" algn="l" rtl="0">
              <a:lnSpc>
                <a:spcPct val="108333"/>
              </a:lnSpc>
              <a:spcBef>
                <a:spcPts val="915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1F5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Azure Data Lake  Storage Gen1</a:t>
            </a:r>
            <a:endParaRPr sz="12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12700" marR="5080" lvl="0" indent="0" algn="l" rtl="0">
              <a:lnSpc>
                <a:spcPct val="108333"/>
              </a:lnSpc>
              <a:spcBef>
                <a:spcPts val="89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1F5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SQL Server 2019 Big  Data Cluster</a:t>
            </a:r>
            <a:endParaRPr sz="12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10" name="Google Shape;510;p37"/>
          <p:cNvSpPr txBox="1"/>
          <p:nvPr/>
        </p:nvSpPr>
        <p:spPr>
          <a:xfrm>
            <a:off x="5678551" y="4229171"/>
            <a:ext cx="1254760" cy="1306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92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1F5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Azure Databricks</a:t>
            </a:r>
            <a:endParaRPr sz="12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76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1F5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Azure HDInsight</a:t>
            </a:r>
            <a:endParaRPr sz="12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12700" marR="5080" lvl="0" indent="0" algn="l" rtl="0">
              <a:lnSpc>
                <a:spcPct val="108333"/>
              </a:lnSpc>
              <a:spcBef>
                <a:spcPts val="915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1F5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PolyBase &amp; Stored  Procedures</a:t>
            </a:r>
            <a:endParaRPr sz="12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73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1F5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Power BI Dataflow</a:t>
            </a:r>
            <a:endParaRPr sz="12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11" name="Google Shape;511;p37"/>
          <p:cNvSpPr txBox="1"/>
          <p:nvPr/>
        </p:nvSpPr>
        <p:spPr>
          <a:xfrm>
            <a:off x="7510018" y="4235818"/>
            <a:ext cx="1863089" cy="1305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79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1F5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Azure SQL Data Warehouse</a:t>
            </a:r>
            <a:endParaRPr sz="12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755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1F5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Azure Analysis Services</a:t>
            </a:r>
            <a:endParaRPr sz="12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12700" marR="128270" lvl="0" indent="0" algn="l" rtl="0">
              <a:lnSpc>
                <a:spcPct val="108333"/>
              </a:lnSpc>
              <a:spcBef>
                <a:spcPts val="919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1F5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SQL Database (Single, MI,  HyperScale, Serverless)</a:t>
            </a:r>
            <a:endParaRPr sz="12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73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1F5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SQL Server in a VM</a:t>
            </a:r>
            <a:endParaRPr sz="12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12" name="Google Shape;512;p37"/>
          <p:cNvSpPr txBox="1"/>
          <p:nvPr/>
        </p:nvSpPr>
        <p:spPr>
          <a:xfrm>
            <a:off x="5678551" y="5515762"/>
            <a:ext cx="3384000" cy="6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57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aseline="30000">
                <a:solidFill>
                  <a:srgbClr val="001F5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Azure Data Lake Analytics 	</a:t>
            </a:r>
            <a:r>
              <a:rPr lang="en-US" sz="1200">
                <a:solidFill>
                  <a:srgbClr val="001F5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Cosmos DB</a:t>
            </a:r>
            <a:endParaRPr sz="12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1844039" marR="0" lvl="0" indent="0" algn="l" rtl="0">
              <a:lnSpc>
                <a:spcPct val="100000"/>
              </a:lnSpc>
              <a:spcBef>
                <a:spcPts val="755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1F5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Power BI Aggregations</a:t>
            </a:r>
            <a:endParaRPr sz="12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513" name="Google Shape;513;p37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109063" y="6360858"/>
            <a:ext cx="5102254" cy="136791"/>
          </a:xfrm>
          <a:prstGeom prst="rect">
            <a:avLst/>
          </a:prstGeom>
          <a:noFill/>
          <a:ln>
            <a:noFill/>
          </a:ln>
        </p:spPr>
      </p:pic>
      <p:sp>
        <p:nvSpPr>
          <p:cNvPr id="514" name="Google Shape;514;p37"/>
          <p:cNvSpPr/>
          <p:nvPr/>
        </p:nvSpPr>
        <p:spPr>
          <a:xfrm>
            <a:off x="2071116" y="2404872"/>
            <a:ext cx="1765300" cy="2493645"/>
          </a:xfrm>
          <a:custGeom>
            <a:avLst/>
            <a:gdLst/>
            <a:ahLst/>
            <a:cxnLst/>
            <a:rect l="l" t="t" r="r" b="b"/>
            <a:pathLst>
              <a:path w="1765300" h="2493645" extrusionOk="0">
                <a:moveTo>
                  <a:pt x="0" y="2493264"/>
                </a:moveTo>
                <a:lnTo>
                  <a:pt x="1764792" y="2493264"/>
                </a:lnTo>
                <a:lnTo>
                  <a:pt x="1764792" y="0"/>
                </a:lnTo>
                <a:lnTo>
                  <a:pt x="0" y="0"/>
                </a:lnTo>
                <a:lnTo>
                  <a:pt x="0" y="2493264"/>
                </a:lnTo>
                <a:close/>
              </a:path>
            </a:pathLst>
          </a:custGeom>
          <a:noFill/>
          <a:ln w="5790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B304CEEC-4A93-4658-9DC2-F64EDEA1740E}"/>
              </a:ext>
            </a:extLst>
          </p:cNvPr>
          <p:cNvGraphicFramePr>
            <a:graphicFrameLocks noGrp="1"/>
          </p:cNvGraphicFramePr>
          <p:nvPr/>
        </p:nvGraphicFramePr>
        <p:xfrm>
          <a:off x="643467" y="1379046"/>
          <a:ext cx="10905067" cy="4099908"/>
        </p:xfrm>
        <a:graphic>
          <a:graphicData uri="http://schemas.openxmlformats.org/drawingml/2006/table">
            <a:tbl>
              <a:tblPr firstRow="1" bandRow="1">
                <a:tableStyleId>{CE2C8CA8-FD56-4996-82A9-BB022ABA462F}</a:tableStyleId>
              </a:tblPr>
              <a:tblGrid>
                <a:gridCol w="3271972">
                  <a:extLst>
                    <a:ext uri="{9D8B030D-6E8A-4147-A177-3AD203B41FA5}">
                      <a16:colId xmlns:a16="http://schemas.microsoft.com/office/drawing/2014/main" val="3693142849"/>
                    </a:ext>
                  </a:extLst>
                </a:gridCol>
                <a:gridCol w="7633095">
                  <a:extLst>
                    <a:ext uri="{9D8B030D-6E8A-4147-A177-3AD203B41FA5}">
                      <a16:colId xmlns:a16="http://schemas.microsoft.com/office/drawing/2014/main" val="445904556"/>
                    </a:ext>
                  </a:extLst>
                </a:gridCol>
              </a:tblGrid>
              <a:tr h="715857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2500" u="none" strike="noStrike">
                          <a:effectLst/>
                        </a:rPr>
                        <a:t>Product Name </a:t>
                      </a:r>
                      <a:r>
                        <a:rPr lang="en-US" sz="2500">
                          <a:effectLst/>
                        </a:rPr>
                        <a:t>​</a:t>
                      </a:r>
                      <a:endParaRPr lang="en-US" sz="2500" b="1" i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162695" marR="162695" marT="81347" marB="81347"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2500" u="none" strike="noStrike">
                          <a:effectLst/>
                        </a:rPr>
                        <a:t> Overview</a:t>
                      </a:r>
                      <a:r>
                        <a:rPr lang="en-US" sz="2500">
                          <a:effectLst/>
                        </a:rPr>
                        <a:t>​</a:t>
                      </a:r>
                      <a:endParaRPr lang="en-US" sz="2500" b="1" i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162695" marR="162695" marT="81347" marB="81347" anchor="ctr"/>
                </a:tc>
                <a:extLst>
                  <a:ext uri="{0D108BD9-81ED-4DB2-BD59-A6C34878D82A}">
                    <a16:rowId xmlns:a16="http://schemas.microsoft.com/office/drawing/2014/main" val="88220444"/>
                  </a:ext>
                </a:extLst>
              </a:tr>
              <a:tr h="2180110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2500" u="none" strike="noStrike">
                          <a:effectLst/>
                        </a:rPr>
                        <a:t>Azure Data Factory(ADF)</a:t>
                      </a:r>
                      <a:r>
                        <a:rPr lang="en-US" sz="2500">
                          <a:effectLst/>
                        </a:rPr>
                        <a:t>​</a:t>
                      </a:r>
                      <a:endParaRPr lang="en-US" sz="25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62695" marR="162695" marT="81347" marB="81347"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2500" u="none" strike="noStrike">
                          <a:effectLst/>
                        </a:rPr>
                        <a:t>With Mapping Data Flow, can now transform data, so ETL tool. Copy Data tool to easily copy from source to destination. Added templates.</a:t>
                      </a:r>
                      <a:r>
                        <a:rPr lang="en-US" sz="2500">
                          <a:effectLst/>
                        </a:rPr>
                        <a:t>​</a:t>
                      </a:r>
                      <a:endParaRPr lang="en-US" sz="25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62695" marR="162695" marT="81347" marB="81347" anchor="ctr"/>
                </a:tc>
                <a:extLst>
                  <a:ext uri="{0D108BD9-81ED-4DB2-BD59-A6C34878D82A}">
                    <a16:rowId xmlns:a16="http://schemas.microsoft.com/office/drawing/2014/main" val="2870971443"/>
                  </a:ext>
                </a:extLst>
              </a:tr>
              <a:tr h="1203941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2500" u="none" strike="noStrike">
                          <a:effectLst/>
                        </a:rPr>
                        <a:t>SSIS</a:t>
                      </a:r>
                      <a:r>
                        <a:rPr lang="en-US" sz="2500">
                          <a:effectLst/>
                        </a:rPr>
                        <a:t>​</a:t>
                      </a:r>
                      <a:endParaRPr lang="en-US" sz="25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62695" marR="162695" marT="81347" marB="81347"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2500" u="none" strike="noStrike">
                          <a:effectLst/>
                        </a:rPr>
                        <a:t>Very popular product, used for on prem ETL for many years</a:t>
                      </a:r>
                      <a:r>
                        <a:rPr lang="en-US" sz="2500">
                          <a:effectLst/>
                        </a:rPr>
                        <a:t>​</a:t>
                      </a:r>
                      <a:endParaRPr lang="en-US" sz="25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62695" marR="162695" marT="81347" marB="81347" anchor="ctr"/>
                </a:tc>
                <a:extLst>
                  <a:ext uri="{0D108BD9-81ED-4DB2-BD59-A6C34878D82A}">
                    <a16:rowId xmlns:a16="http://schemas.microsoft.com/office/drawing/2014/main" val="2099781529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FBDDA136-AA7E-409A-9894-4B00FDC077A3}"/>
              </a:ext>
            </a:extLst>
          </p:cNvPr>
          <p:cNvSpPr txBox="1"/>
          <p:nvPr/>
        </p:nvSpPr>
        <p:spPr>
          <a:xfrm>
            <a:off x="2631517" y="437626"/>
            <a:ext cx="5037573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b="1"/>
              <a:t>Data Ingestion</a:t>
            </a:r>
          </a:p>
        </p:txBody>
      </p:sp>
    </p:spTree>
    <p:extLst>
      <p:ext uri="{BB962C8B-B14F-4D97-AF65-F5344CB8AC3E}">
        <p14:creationId xmlns:p14="http://schemas.microsoft.com/office/powerpoint/2010/main" val="17201883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40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 extrusionOk="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1F5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06" name="Google Shape;606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8761" y="3098419"/>
            <a:ext cx="1011885" cy="330834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4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751583" y="3279826"/>
            <a:ext cx="228600" cy="38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" name="Google Shape;608;p4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132457" y="3088385"/>
            <a:ext cx="2831846" cy="4431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41"/>
          <p:cNvSpPr txBox="1"/>
          <p:nvPr/>
        </p:nvSpPr>
        <p:spPr>
          <a:xfrm>
            <a:off x="9872853" y="3151758"/>
            <a:ext cx="1699260" cy="239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Advanced Analytics</a:t>
            </a:r>
            <a:endParaRPr sz="1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614" name="Google Shape;614;p41"/>
          <p:cNvGrpSpPr/>
          <p:nvPr/>
        </p:nvGrpSpPr>
        <p:grpSpPr>
          <a:xfrm>
            <a:off x="1723644" y="1694688"/>
            <a:ext cx="208914" cy="3345179"/>
            <a:chOff x="1723644" y="1694688"/>
            <a:chExt cx="208914" cy="3345179"/>
          </a:xfrm>
        </p:grpSpPr>
        <p:sp>
          <p:nvSpPr>
            <p:cNvPr id="615" name="Google Shape;615;p41"/>
            <p:cNvSpPr/>
            <p:nvPr/>
          </p:nvSpPr>
          <p:spPr>
            <a:xfrm>
              <a:off x="1723644" y="1694688"/>
              <a:ext cx="53340" cy="3345179"/>
            </a:xfrm>
            <a:custGeom>
              <a:avLst/>
              <a:gdLst/>
              <a:ahLst/>
              <a:cxnLst/>
              <a:rect l="l" t="t" r="r" b="b"/>
              <a:pathLst>
                <a:path w="53339" h="3345179" extrusionOk="0">
                  <a:moveTo>
                    <a:pt x="0" y="0"/>
                  </a:moveTo>
                  <a:lnTo>
                    <a:pt x="20764" y="355"/>
                  </a:lnTo>
                  <a:lnTo>
                    <a:pt x="37718" y="1317"/>
                  </a:lnTo>
                  <a:lnTo>
                    <a:pt x="49149" y="2732"/>
                  </a:lnTo>
                  <a:lnTo>
                    <a:pt x="53339" y="4445"/>
                  </a:lnTo>
                  <a:lnTo>
                    <a:pt x="53339" y="3340735"/>
                  </a:lnTo>
                  <a:lnTo>
                    <a:pt x="49148" y="3342447"/>
                  </a:lnTo>
                  <a:lnTo>
                    <a:pt x="37718" y="3343862"/>
                  </a:lnTo>
                  <a:lnTo>
                    <a:pt x="20764" y="3344824"/>
                  </a:lnTo>
                  <a:lnTo>
                    <a:pt x="0" y="3345179"/>
                  </a:lnTo>
                </a:path>
              </a:pathLst>
            </a:custGeom>
            <a:noFill/>
            <a:ln w="12175" cap="flat" cmpd="sng">
              <a:solidFill>
                <a:srgbClr val="0D0D0D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16" name="Google Shape;616;p4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827276" y="3279648"/>
              <a:ext cx="105282" cy="762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17" name="Google Shape;617;p41"/>
          <p:cNvSpPr txBox="1"/>
          <p:nvPr/>
        </p:nvSpPr>
        <p:spPr>
          <a:xfrm>
            <a:off x="660908" y="3802126"/>
            <a:ext cx="391795" cy="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Social</a:t>
            </a:r>
            <a:endParaRPr sz="1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18" name="Google Shape;618;p41"/>
          <p:cNvSpPr txBox="1"/>
          <p:nvPr/>
        </p:nvSpPr>
        <p:spPr>
          <a:xfrm>
            <a:off x="782827" y="1844420"/>
            <a:ext cx="272415" cy="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LOB</a:t>
            </a:r>
            <a:endParaRPr sz="1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19" name="Google Shape;619;p41"/>
          <p:cNvSpPr txBox="1"/>
          <p:nvPr/>
        </p:nvSpPr>
        <p:spPr>
          <a:xfrm>
            <a:off x="654507" y="2823210"/>
            <a:ext cx="400685" cy="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Graph</a:t>
            </a:r>
            <a:endParaRPr sz="1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20" name="Google Shape;620;p41"/>
          <p:cNvSpPr txBox="1"/>
          <p:nvPr/>
        </p:nvSpPr>
        <p:spPr>
          <a:xfrm>
            <a:off x="834034" y="4291710"/>
            <a:ext cx="220345" cy="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IoT</a:t>
            </a:r>
            <a:endParaRPr sz="1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21" name="Google Shape;621;p41"/>
          <p:cNvSpPr/>
          <p:nvPr/>
        </p:nvSpPr>
        <p:spPr>
          <a:xfrm>
            <a:off x="1264919" y="1763267"/>
            <a:ext cx="323215" cy="271780"/>
          </a:xfrm>
          <a:custGeom>
            <a:avLst/>
            <a:gdLst/>
            <a:ahLst/>
            <a:cxnLst/>
            <a:rect l="l" t="t" r="r" b="b"/>
            <a:pathLst>
              <a:path w="323215" h="271780" extrusionOk="0">
                <a:moveTo>
                  <a:pt x="285115" y="250317"/>
                </a:moveTo>
                <a:lnTo>
                  <a:pt x="283464" y="258466"/>
                </a:lnTo>
                <a:lnTo>
                  <a:pt x="278955" y="265128"/>
                </a:lnTo>
                <a:lnTo>
                  <a:pt x="272256" y="269622"/>
                </a:lnTo>
                <a:lnTo>
                  <a:pt x="264033" y="271272"/>
                </a:lnTo>
                <a:lnTo>
                  <a:pt x="255789" y="269622"/>
                </a:lnTo>
                <a:lnTo>
                  <a:pt x="249047" y="265128"/>
                </a:lnTo>
                <a:lnTo>
                  <a:pt x="244494" y="258466"/>
                </a:lnTo>
                <a:lnTo>
                  <a:pt x="242824" y="250317"/>
                </a:lnTo>
                <a:lnTo>
                  <a:pt x="244494" y="242240"/>
                </a:lnTo>
                <a:lnTo>
                  <a:pt x="249047" y="235616"/>
                </a:lnTo>
                <a:lnTo>
                  <a:pt x="255789" y="231136"/>
                </a:lnTo>
                <a:lnTo>
                  <a:pt x="264033" y="229489"/>
                </a:lnTo>
                <a:lnTo>
                  <a:pt x="272256" y="231136"/>
                </a:lnTo>
                <a:lnTo>
                  <a:pt x="278955" y="235616"/>
                </a:lnTo>
                <a:lnTo>
                  <a:pt x="283464" y="242240"/>
                </a:lnTo>
                <a:lnTo>
                  <a:pt x="285115" y="250317"/>
                </a:lnTo>
                <a:close/>
              </a:path>
              <a:path w="323215" h="271780" extrusionOk="0">
                <a:moveTo>
                  <a:pt x="116078" y="229489"/>
                </a:moveTo>
                <a:lnTo>
                  <a:pt x="107854" y="231136"/>
                </a:lnTo>
                <a:lnTo>
                  <a:pt x="101155" y="235616"/>
                </a:lnTo>
                <a:lnTo>
                  <a:pt x="96647" y="242240"/>
                </a:lnTo>
                <a:lnTo>
                  <a:pt x="94996" y="250317"/>
                </a:lnTo>
                <a:lnTo>
                  <a:pt x="96647" y="258466"/>
                </a:lnTo>
                <a:lnTo>
                  <a:pt x="101155" y="265128"/>
                </a:lnTo>
                <a:lnTo>
                  <a:pt x="107854" y="269622"/>
                </a:lnTo>
                <a:lnTo>
                  <a:pt x="116078" y="271272"/>
                </a:lnTo>
                <a:lnTo>
                  <a:pt x="124321" y="269622"/>
                </a:lnTo>
                <a:lnTo>
                  <a:pt x="131064" y="265128"/>
                </a:lnTo>
                <a:lnTo>
                  <a:pt x="135616" y="258466"/>
                </a:lnTo>
                <a:lnTo>
                  <a:pt x="137287" y="250317"/>
                </a:lnTo>
                <a:lnTo>
                  <a:pt x="135616" y="242240"/>
                </a:lnTo>
                <a:lnTo>
                  <a:pt x="131064" y="235616"/>
                </a:lnTo>
                <a:lnTo>
                  <a:pt x="124321" y="231136"/>
                </a:lnTo>
                <a:lnTo>
                  <a:pt x="116078" y="229489"/>
                </a:lnTo>
                <a:close/>
              </a:path>
              <a:path w="323215" h="271780" extrusionOk="0">
                <a:moveTo>
                  <a:pt x="0" y="0"/>
                </a:moveTo>
                <a:lnTo>
                  <a:pt x="22393" y="0"/>
                </a:lnTo>
                <a:lnTo>
                  <a:pt x="33893" y="0"/>
                </a:lnTo>
                <a:lnTo>
                  <a:pt x="38129" y="0"/>
                </a:lnTo>
                <a:lnTo>
                  <a:pt x="38735" y="0"/>
                </a:lnTo>
                <a:lnTo>
                  <a:pt x="83448" y="132673"/>
                </a:lnTo>
                <a:lnTo>
                  <a:pt x="106410" y="200802"/>
                </a:lnTo>
                <a:lnTo>
                  <a:pt x="114869" y="225903"/>
                </a:lnTo>
                <a:lnTo>
                  <a:pt x="116078" y="229489"/>
                </a:lnTo>
                <a:lnTo>
                  <a:pt x="201614" y="229489"/>
                </a:lnTo>
                <a:lnTo>
                  <a:pt x="245538" y="229489"/>
                </a:lnTo>
                <a:lnTo>
                  <a:pt x="261721" y="229489"/>
                </a:lnTo>
                <a:lnTo>
                  <a:pt x="264033" y="229489"/>
                </a:lnTo>
              </a:path>
              <a:path w="323215" h="271780" extrusionOk="0">
                <a:moveTo>
                  <a:pt x="94996" y="166878"/>
                </a:moveTo>
                <a:lnTo>
                  <a:pt x="202412" y="166878"/>
                </a:lnTo>
                <a:lnTo>
                  <a:pt x="257571" y="166878"/>
                </a:lnTo>
                <a:lnTo>
                  <a:pt x="277893" y="166878"/>
                </a:lnTo>
                <a:lnTo>
                  <a:pt x="280797" y="166878"/>
                </a:lnTo>
                <a:lnTo>
                  <a:pt x="305246" y="94557"/>
                </a:lnTo>
                <a:lnTo>
                  <a:pt x="317801" y="57419"/>
                </a:lnTo>
                <a:lnTo>
                  <a:pt x="322427" y="43737"/>
                </a:lnTo>
                <a:lnTo>
                  <a:pt x="323088" y="41783"/>
                </a:lnTo>
                <a:lnTo>
                  <a:pt x="166846" y="41783"/>
                </a:lnTo>
                <a:lnTo>
                  <a:pt x="86614" y="41783"/>
                </a:lnTo>
                <a:lnTo>
                  <a:pt x="57054" y="41783"/>
                </a:lnTo>
                <a:lnTo>
                  <a:pt x="52832" y="41783"/>
                </a:lnTo>
              </a:path>
            </a:pathLst>
          </a:custGeom>
          <a:noFill/>
          <a:ln w="12175" cap="flat" cmpd="sng">
            <a:solidFill>
              <a:srgbClr val="1A1A1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22" name="Google Shape;622;p4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48155" y="2747772"/>
            <a:ext cx="356616" cy="320040"/>
          </a:xfrm>
          <a:prstGeom prst="rect">
            <a:avLst/>
          </a:prstGeom>
          <a:noFill/>
          <a:ln>
            <a:noFill/>
          </a:ln>
        </p:spPr>
      </p:pic>
      <p:sp>
        <p:nvSpPr>
          <p:cNvPr id="623" name="Google Shape;623;p41"/>
          <p:cNvSpPr txBox="1"/>
          <p:nvPr/>
        </p:nvSpPr>
        <p:spPr>
          <a:xfrm>
            <a:off x="646277" y="3312667"/>
            <a:ext cx="407670" cy="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Image</a:t>
            </a:r>
            <a:endParaRPr sz="1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624" name="Google Shape;624;p41"/>
          <p:cNvGrpSpPr/>
          <p:nvPr/>
        </p:nvGrpSpPr>
        <p:grpSpPr>
          <a:xfrm>
            <a:off x="1286256" y="3255263"/>
            <a:ext cx="280670" cy="251460"/>
            <a:chOff x="1286256" y="3255263"/>
            <a:chExt cx="280670" cy="251460"/>
          </a:xfrm>
        </p:grpSpPr>
        <p:sp>
          <p:nvSpPr>
            <p:cNvPr id="625" name="Google Shape;625;p41"/>
            <p:cNvSpPr/>
            <p:nvPr/>
          </p:nvSpPr>
          <p:spPr>
            <a:xfrm>
              <a:off x="1286256" y="3255263"/>
              <a:ext cx="280670" cy="251460"/>
            </a:xfrm>
            <a:custGeom>
              <a:avLst/>
              <a:gdLst/>
              <a:ahLst/>
              <a:cxnLst/>
              <a:rect l="l" t="t" r="r" b="b"/>
              <a:pathLst>
                <a:path w="280669" h="251460" extrusionOk="0">
                  <a:moveTo>
                    <a:pt x="0" y="251460"/>
                  </a:moveTo>
                  <a:lnTo>
                    <a:pt x="280416" y="251460"/>
                  </a:lnTo>
                  <a:lnTo>
                    <a:pt x="280416" y="0"/>
                  </a:lnTo>
                  <a:lnTo>
                    <a:pt x="0" y="0"/>
                  </a:lnTo>
                  <a:lnTo>
                    <a:pt x="0" y="251460"/>
                  </a:lnTo>
                  <a:close/>
                </a:path>
                <a:path w="280669" h="251460" extrusionOk="0">
                  <a:moveTo>
                    <a:pt x="280416" y="239268"/>
                  </a:moveTo>
                  <a:lnTo>
                    <a:pt x="187325" y="147827"/>
                  </a:lnTo>
                  <a:lnTo>
                    <a:pt x="163194" y="170687"/>
                  </a:lnTo>
                  <a:lnTo>
                    <a:pt x="93090" y="102108"/>
                  </a:lnTo>
                  <a:lnTo>
                    <a:pt x="0" y="193548"/>
                  </a:lnTo>
                </a:path>
              </a:pathLst>
            </a:custGeom>
            <a:noFill/>
            <a:ln w="12175" cap="flat" cmpd="sng">
              <a:solidFill>
                <a:srgbClr val="1A1A1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6" name="Google Shape;626;p41"/>
            <p:cNvSpPr/>
            <p:nvPr/>
          </p:nvSpPr>
          <p:spPr>
            <a:xfrm>
              <a:off x="1473708" y="3300983"/>
              <a:ext cx="47625" cy="45720"/>
            </a:xfrm>
            <a:custGeom>
              <a:avLst/>
              <a:gdLst/>
              <a:ahLst/>
              <a:cxnLst/>
              <a:rect l="l" t="t" r="r" b="b"/>
              <a:pathLst>
                <a:path w="47625" h="45720" extrusionOk="0">
                  <a:moveTo>
                    <a:pt x="0" y="22860"/>
                  </a:moveTo>
                  <a:lnTo>
                    <a:pt x="1851" y="13983"/>
                  </a:lnTo>
                  <a:lnTo>
                    <a:pt x="6905" y="6715"/>
                  </a:lnTo>
                  <a:lnTo>
                    <a:pt x="14412" y="1803"/>
                  </a:lnTo>
                  <a:lnTo>
                    <a:pt x="23621" y="0"/>
                  </a:lnTo>
                  <a:lnTo>
                    <a:pt x="32831" y="1803"/>
                  </a:lnTo>
                  <a:lnTo>
                    <a:pt x="40338" y="6715"/>
                  </a:lnTo>
                  <a:lnTo>
                    <a:pt x="45392" y="13983"/>
                  </a:lnTo>
                  <a:lnTo>
                    <a:pt x="47243" y="22860"/>
                  </a:lnTo>
                  <a:lnTo>
                    <a:pt x="45392" y="31736"/>
                  </a:lnTo>
                  <a:lnTo>
                    <a:pt x="40338" y="39004"/>
                  </a:lnTo>
                  <a:lnTo>
                    <a:pt x="32831" y="43916"/>
                  </a:lnTo>
                  <a:lnTo>
                    <a:pt x="23621" y="45719"/>
                  </a:lnTo>
                  <a:lnTo>
                    <a:pt x="14412" y="43916"/>
                  </a:lnTo>
                  <a:lnTo>
                    <a:pt x="6905" y="39004"/>
                  </a:lnTo>
                  <a:lnTo>
                    <a:pt x="1851" y="31736"/>
                  </a:lnTo>
                  <a:lnTo>
                    <a:pt x="0" y="22860"/>
                  </a:lnTo>
                  <a:close/>
                </a:path>
              </a:pathLst>
            </a:custGeom>
            <a:noFill/>
            <a:ln w="12175" cap="flat" cmpd="sng">
              <a:solidFill>
                <a:srgbClr val="1A1A1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27" name="Google Shape;627;p41"/>
          <p:cNvSpPr/>
          <p:nvPr/>
        </p:nvSpPr>
        <p:spPr>
          <a:xfrm>
            <a:off x="1277111" y="3785615"/>
            <a:ext cx="299085" cy="243840"/>
          </a:xfrm>
          <a:custGeom>
            <a:avLst/>
            <a:gdLst/>
            <a:ahLst/>
            <a:cxnLst/>
            <a:rect l="l" t="t" r="r" b="b"/>
            <a:pathLst>
              <a:path w="299084" h="243839" extrusionOk="0">
                <a:moveTo>
                  <a:pt x="207518" y="0"/>
                </a:moveTo>
                <a:lnTo>
                  <a:pt x="250316" y="16382"/>
                </a:lnTo>
                <a:lnTo>
                  <a:pt x="254000" y="20065"/>
                </a:lnTo>
                <a:lnTo>
                  <a:pt x="256794" y="19938"/>
                </a:lnTo>
                <a:lnTo>
                  <a:pt x="266844" y="17809"/>
                </a:lnTo>
                <a:lnTo>
                  <a:pt x="275859" y="14335"/>
                </a:lnTo>
                <a:lnTo>
                  <a:pt x="284708" y="9598"/>
                </a:lnTo>
                <a:lnTo>
                  <a:pt x="294259" y="3682"/>
                </a:lnTo>
                <a:lnTo>
                  <a:pt x="291155" y="15148"/>
                </a:lnTo>
                <a:lnTo>
                  <a:pt x="284956" y="23685"/>
                </a:lnTo>
                <a:lnTo>
                  <a:pt x="276899" y="30507"/>
                </a:lnTo>
                <a:lnTo>
                  <a:pt x="268224" y="36829"/>
                </a:lnTo>
                <a:lnTo>
                  <a:pt x="276647" y="36907"/>
                </a:lnTo>
                <a:lnTo>
                  <a:pt x="284940" y="35544"/>
                </a:lnTo>
                <a:lnTo>
                  <a:pt x="292494" y="32918"/>
                </a:lnTo>
                <a:lnTo>
                  <a:pt x="298703" y="29209"/>
                </a:lnTo>
                <a:lnTo>
                  <a:pt x="294253" y="40102"/>
                </a:lnTo>
                <a:lnTo>
                  <a:pt x="289194" y="48529"/>
                </a:lnTo>
                <a:lnTo>
                  <a:pt x="283398" y="55266"/>
                </a:lnTo>
                <a:lnTo>
                  <a:pt x="276732" y="61086"/>
                </a:lnTo>
                <a:lnTo>
                  <a:pt x="270637" y="65658"/>
                </a:lnTo>
                <a:lnTo>
                  <a:pt x="270637" y="66039"/>
                </a:lnTo>
                <a:lnTo>
                  <a:pt x="270637" y="66420"/>
                </a:lnTo>
                <a:lnTo>
                  <a:pt x="270637" y="66801"/>
                </a:lnTo>
                <a:lnTo>
                  <a:pt x="264613" y="109222"/>
                </a:lnTo>
                <a:lnTo>
                  <a:pt x="247894" y="150683"/>
                </a:lnTo>
                <a:lnTo>
                  <a:pt x="221360" y="188023"/>
                </a:lnTo>
                <a:lnTo>
                  <a:pt x="185895" y="218082"/>
                </a:lnTo>
                <a:lnTo>
                  <a:pt x="142378" y="237699"/>
                </a:lnTo>
                <a:lnTo>
                  <a:pt x="91693" y="243712"/>
                </a:lnTo>
                <a:lnTo>
                  <a:pt x="59949" y="241561"/>
                </a:lnTo>
                <a:lnTo>
                  <a:pt x="39385" y="237553"/>
                </a:lnTo>
                <a:lnTo>
                  <a:pt x="23989" y="231354"/>
                </a:lnTo>
                <a:lnTo>
                  <a:pt x="7746" y="222630"/>
                </a:lnTo>
                <a:lnTo>
                  <a:pt x="0" y="217931"/>
                </a:lnTo>
                <a:lnTo>
                  <a:pt x="13969" y="217169"/>
                </a:lnTo>
                <a:lnTo>
                  <a:pt x="32410" y="214379"/>
                </a:lnTo>
                <a:lnTo>
                  <a:pt x="50149" y="209708"/>
                </a:lnTo>
                <a:lnTo>
                  <a:pt x="67101" y="203275"/>
                </a:lnTo>
                <a:lnTo>
                  <a:pt x="83184" y="195198"/>
                </a:lnTo>
                <a:lnTo>
                  <a:pt x="89407" y="191134"/>
                </a:lnTo>
                <a:lnTo>
                  <a:pt x="83693" y="190118"/>
                </a:lnTo>
                <a:lnTo>
                  <a:pt x="69947" y="185872"/>
                </a:lnTo>
                <a:lnTo>
                  <a:pt x="55641" y="177863"/>
                </a:lnTo>
                <a:lnTo>
                  <a:pt x="42598" y="165187"/>
                </a:lnTo>
                <a:lnTo>
                  <a:pt x="32638" y="146938"/>
                </a:lnTo>
                <a:lnTo>
                  <a:pt x="41021" y="149478"/>
                </a:lnTo>
                <a:lnTo>
                  <a:pt x="50418" y="151129"/>
                </a:lnTo>
                <a:lnTo>
                  <a:pt x="56387" y="147954"/>
                </a:lnTo>
                <a:lnTo>
                  <a:pt x="38086" y="137011"/>
                </a:lnTo>
                <a:lnTo>
                  <a:pt x="22748" y="122507"/>
                </a:lnTo>
                <a:lnTo>
                  <a:pt x="13150" y="105074"/>
                </a:lnTo>
                <a:lnTo>
                  <a:pt x="12065" y="85343"/>
                </a:lnTo>
                <a:lnTo>
                  <a:pt x="19557" y="88518"/>
                </a:lnTo>
                <a:lnTo>
                  <a:pt x="22097" y="91185"/>
                </a:lnTo>
                <a:lnTo>
                  <a:pt x="34671" y="91058"/>
                </a:lnTo>
                <a:lnTo>
                  <a:pt x="21123" y="73457"/>
                </a:lnTo>
                <a:lnTo>
                  <a:pt x="13541" y="53212"/>
                </a:lnTo>
                <a:lnTo>
                  <a:pt x="12936" y="31444"/>
                </a:lnTo>
                <a:lnTo>
                  <a:pt x="20319" y="9270"/>
                </a:lnTo>
                <a:lnTo>
                  <a:pt x="44902" y="34607"/>
                </a:lnTo>
                <a:lnTo>
                  <a:pt x="72866" y="53181"/>
                </a:lnTo>
                <a:lnTo>
                  <a:pt x="102115" y="65420"/>
                </a:lnTo>
                <a:lnTo>
                  <a:pt x="130556" y="71754"/>
                </a:lnTo>
                <a:lnTo>
                  <a:pt x="144779" y="72643"/>
                </a:lnTo>
                <a:lnTo>
                  <a:pt x="144653" y="72516"/>
                </a:lnTo>
                <a:lnTo>
                  <a:pt x="144272" y="69468"/>
                </a:lnTo>
                <a:lnTo>
                  <a:pt x="144018" y="66293"/>
                </a:lnTo>
                <a:lnTo>
                  <a:pt x="144018" y="62991"/>
                </a:lnTo>
                <a:lnTo>
                  <a:pt x="149010" y="38469"/>
                </a:lnTo>
                <a:lnTo>
                  <a:pt x="162623" y="18446"/>
                </a:lnTo>
                <a:lnTo>
                  <a:pt x="182808" y="4949"/>
                </a:lnTo>
                <a:lnTo>
                  <a:pt x="207518" y="0"/>
                </a:lnTo>
                <a:close/>
              </a:path>
            </a:pathLst>
          </a:custGeom>
          <a:noFill/>
          <a:ln w="12175" cap="flat" cmpd="sng">
            <a:solidFill>
              <a:srgbClr val="1A1A1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8" name="Google Shape;628;p41"/>
          <p:cNvSpPr txBox="1"/>
          <p:nvPr/>
        </p:nvSpPr>
        <p:spPr>
          <a:xfrm>
            <a:off x="741070" y="2334005"/>
            <a:ext cx="313055" cy="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CRM</a:t>
            </a:r>
            <a:endParaRPr sz="1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629" name="Google Shape;629;p4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298447" y="2264664"/>
            <a:ext cx="257556" cy="3169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30" name="Google Shape;630;p41"/>
          <p:cNvGrpSpPr/>
          <p:nvPr/>
        </p:nvGrpSpPr>
        <p:grpSpPr>
          <a:xfrm>
            <a:off x="1232916" y="4209798"/>
            <a:ext cx="354584" cy="333245"/>
            <a:chOff x="1232916" y="4209798"/>
            <a:chExt cx="354584" cy="333245"/>
          </a:xfrm>
        </p:grpSpPr>
        <p:pic>
          <p:nvPicPr>
            <p:cNvPr id="631" name="Google Shape;631;p41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417828" y="4209798"/>
              <a:ext cx="169672" cy="1513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32" name="Google Shape;632;p41"/>
            <p:cNvSpPr/>
            <p:nvPr/>
          </p:nvSpPr>
          <p:spPr>
            <a:xfrm>
              <a:off x="1265224" y="4407789"/>
              <a:ext cx="303530" cy="107950"/>
            </a:xfrm>
            <a:custGeom>
              <a:avLst/>
              <a:gdLst/>
              <a:ahLst/>
              <a:cxnLst/>
              <a:rect l="l" t="t" r="r" b="b"/>
              <a:pathLst>
                <a:path w="303530" h="107950" extrusionOk="0">
                  <a:moveTo>
                    <a:pt x="0" y="0"/>
                  </a:moveTo>
                  <a:lnTo>
                    <a:pt x="145933" y="0"/>
                  </a:lnTo>
                  <a:lnTo>
                    <a:pt x="220872" y="0"/>
                  </a:lnTo>
                  <a:lnTo>
                    <a:pt x="248481" y="0"/>
                  </a:lnTo>
                  <a:lnTo>
                    <a:pt x="252425" y="0"/>
                  </a:lnTo>
                  <a:lnTo>
                    <a:pt x="272217" y="4034"/>
                  </a:lnTo>
                  <a:lnTo>
                    <a:pt x="288270" y="14938"/>
                  </a:lnTo>
                  <a:lnTo>
                    <a:pt x="299038" y="30914"/>
                  </a:lnTo>
                  <a:lnTo>
                    <a:pt x="302971" y="50165"/>
                  </a:lnTo>
                  <a:lnTo>
                    <a:pt x="302971" y="71310"/>
                  </a:lnTo>
                  <a:lnTo>
                    <a:pt x="302971" y="82168"/>
                  </a:lnTo>
                  <a:lnTo>
                    <a:pt x="302971" y="86169"/>
                  </a:lnTo>
                  <a:lnTo>
                    <a:pt x="302971" y="86741"/>
                  </a:lnTo>
                  <a:lnTo>
                    <a:pt x="301419" y="94930"/>
                  </a:lnTo>
                  <a:lnTo>
                    <a:pt x="297129" y="101679"/>
                  </a:lnTo>
                  <a:lnTo>
                    <a:pt x="290648" y="106261"/>
                  </a:lnTo>
                  <a:lnTo>
                    <a:pt x="282524" y="107950"/>
                  </a:lnTo>
                  <a:lnTo>
                    <a:pt x="259283" y="107950"/>
                  </a:lnTo>
                </a:path>
              </a:pathLst>
            </a:custGeom>
            <a:noFill/>
            <a:ln w="12175" cap="flat" cmpd="sng">
              <a:solidFill>
                <a:srgbClr val="1A1A1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33" name="Google Shape;633;p41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1232916" y="4334256"/>
              <a:ext cx="300609" cy="20878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34" name="Google Shape;634;p41"/>
          <p:cNvSpPr/>
          <p:nvPr/>
        </p:nvSpPr>
        <p:spPr>
          <a:xfrm>
            <a:off x="1199388" y="4764023"/>
            <a:ext cx="390525" cy="215265"/>
          </a:xfrm>
          <a:custGeom>
            <a:avLst/>
            <a:gdLst/>
            <a:ahLst/>
            <a:cxnLst/>
            <a:rect l="l" t="t" r="r" b="b"/>
            <a:pathLst>
              <a:path w="390525" h="215264" extrusionOk="0">
                <a:moveTo>
                  <a:pt x="303530" y="214883"/>
                </a:moveTo>
                <a:lnTo>
                  <a:pt x="153308" y="214883"/>
                </a:lnTo>
                <a:lnTo>
                  <a:pt x="76168" y="214883"/>
                </a:lnTo>
                <a:lnTo>
                  <a:pt x="47748" y="214883"/>
                </a:lnTo>
                <a:lnTo>
                  <a:pt x="43687" y="214883"/>
                </a:lnTo>
                <a:lnTo>
                  <a:pt x="26837" y="211387"/>
                </a:lnTo>
                <a:lnTo>
                  <a:pt x="12933" y="201866"/>
                </a:lnTo>
                <a:lnTo>
                  <a:pt x="3484" y="187773"/>
                </a:lnTo>
                <a:lnTo>
                  <a:pt x="0" y="170561"/>
                </a:lnTo>
                <a:lnTo>
                  <a:pt x="2454" y="155902"/>
                </a:lnTo>
                <a:lnTo>
                  <a:pt x="9291" y="143494"/>
                </a:lnTo>
                <a:lnTo>
                  <a:pt x="19722" y="134110"/>
                </a:lnTo>
                <a:lnTo>
                  <a:pt x="32956" y="128524"/>
                </a:lnTo>
                <a:lnTo>
                  <a:pt x="41626" y="113684"/>
                </a:lnTo>
                <a:lnTo>
                  <a:pt x="53460" y="101726"/>
                </a:lnTo>
                <a:lnTo>
                  <a:pt x="67885" y="93198"/>
                </a:lnTo>
                <a:lnTo>
                  <a:pt x="84328" y="88645"/>
                </a:lnTo>
                <a:lnTo>
                  <a:pt x="92896" y="54167"/>
                </a:lnTo>
                <a:lnTo>
                  <a:pt x="113252" y="25987"/>
                </a:lnTo>
                <a:lnTo>
                  <a:pt x="142513" y="6975"/>
                </a:lnTo>
                <a:lnTo>
                  <a:pt x="177800" y="0"/>
                </a:lnTo>
                <a:lnTo>
                  <a:pt x="204471" y="3853"/>
                </a:lnTo>
                <a:lnTo>
                  <a:pt x="228393" y="14731"/>
                </a:lnTo>
                <a:lnTo>
                  <a:pt x="248290" y="31611"/>
                </a:lnTo>
                <a:lnTo>
                  <a:pt x="262890" y="53467"/>
                </a:lnTo>
                <a:lnTo>
                  <a:pt x="272383" y="48906"/>
                </a:lnTo>
                <a:lnTo>
                  <a:pt x="282352" y="45561"/>
                </a:lnTo>
                <a:lnTo>
                  <a:pt x="292750" y="43501"/>
                </a:lnTo>
                <a:lnTo>
                  <a:pt x="303530" y="42799"/>
                </a:lnTo>
                <a:lnTo>
                  <a:pt x="337101" y="49633"/>
                </a:lnTo>
                <a:lnTo>
                  <a:pt x="364648" y="68230"/>
                </a:lnTo>
                <a:lnTo>
                  <a:pt x="383289" y="95734"/>
                </a:lnTo>
                <a:lnTo>
                  <a:pt x="390144" y="129286"/>
                </a:lnTo>
                <a:lnTo>
                  <a:pt x="383289" y="162323"/>
                </a:lnTo>
                <a:lnTo>
                  <a:pt x="364648" y="189563"/>
                </a:lnTo>
                <a:lnTo>
                  <a:pt x="337101" y="208063"/>
                </a:lnTo>
                <a:lnTo>
                  <a:pt x="303530" y="214883"/>
                </a:lnTo>
                <a:close/>
              </a:path>
            </a:pathLst>
          </a:custGeom>
          <a:noFill/>
          <a:ln w="12175" cap="flat" cmpd="sng">
            <a:solidFill>
              <a:srgbClr val="333E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5" name="Google Shape;635;p41"/>
          <p:cNvSpPr/>
          <p:nvPr/>
        </p:nvSpPr>
        <p:spPr>
          <a:xfrm>
            <a:off x="679208" y="4817998"/>
            <a:ext cx="323850" cy="95250"/>
          </a:xfrm>
          <a:custGeom>
            <a:avLst/>
            <a:gdLst/>
            <a:ahLst/>
            <a:cxnLst/>
            <a:rect l="l" t="t" r="r" b="b"/>
            <a:pathLst>
              <a:path w="323850" h="95250" extrusionOk="0">
                <a:moveTo>
                  <a:pt x="298996" y="28828"/>
                </a:moveTo>
                <a:lnTo>
                  <a:pt x="281863" y="28828"/>
                </a:lnTo>
                <a:lnTo>
                  <a:pt x="274980" y="32003"/>
                </a:lnTo>
                <a:lnTo>
                  <a:pt x="262064" y="63373"/>
                </a:lnTo>
                <a:lnTo>
                  <a:pt x="262064" y="73151"/>
                </a:lnTo>
                <a:lnTo>
                  <a:pt x="264401" y="80899"/>
                </a:lnTo>
                <a:lnTo>
                  <a:pt x="269074" y="86613"/>
                </a:lnTo>
                <a:lnTo>
                  <a:pt x="273748" y="92201"/>
                </a:lnTo>
                <a:lnTo>
                  <a:pt x="279971" y="94995"/>
                </a:lnTo>
                <a:lnTo>
                  <a:pt x="297345" y="94995"/>
                </a:lnTo>
                <a:lnTo>
                  <a:pt x="304444" y="90931"/>
                </a:lnTo>
                <a:lnTo>
                  <a:pt x="308561" y="83693"/>
                </a:lnTo>
                <a:lnTo>
                  <a:pt x="288023" y="83693"/>
                </a:lnTo>
                <a:lnTo>
                  <a:pt x="284060" y="81787"/>
                </a:lnTo>
                <a:lnTo>
                  <a:pt x="278168" y="74421"/>
                </a:lnTo>
                <a:lnTo>
                  <a:pt x="276694" y="69342"/>
                </a:lnTo>
                <a:lnTo>
                  <a:pt x="276694" y="55752"/>
                </a:lnTo>
                <a:lnTo>
                  <a:pt x="278231" y="50292"/>
                </a:lnTo>
                <a:lnTo>
                  <a:pt x="281305" y="46227"/>
                </a:lnTo>
                <a:lnTo>
                  <a:pt x="284365" y="42290"/>
                </a:lnTo>
                <a:lnTo>
                  <a:pt x="288582" y="40258"/>
                </a:lnTo>
                <a:lnTo>
                  <a:pt x="323634" y="40258"/>
                </a:lnTo>
                <a:lnTo>
                  <a:pt x="323634" y="39115"/>
                </a:lnTo>
                <a:lnTo>
                  <a:pt x="309067" y="39115"/>
                </a:lnTo>
                <a:lnTo>
                  <a:pt x="305193" y="32257"/>
                </a:lnTo>
                <a:lnTo>
                  <a:pt x="298996" y="28828"/>
                </a:lnTo>
                <a:close/>
              </a:path>
              <a:path w="323850" h="95250" extrusionOk="0">
                <a:moveTo>
                  <a:pt x="323634" y="82803"/>
                </a:moveTo>
                <a:lnTo>
                  <a:pt x="309308" y="82803"/>
                </a:lnTo>
                <a:lnTo>
                  <a:pt x="309308" y="93599"/>
                </a:lnTo>
                <a:lnTo>
                  <a:pt x="323634" y="93599"/>
                </a:lnTo>
                <a:lnTo>
                  <a:pt x="323634" y="82803"/>
                </a:lnTo>
                <a:close/>
              </a:path>
              <a:path w="323850" h="95250" extrusionOk="0">
                <a:moveTo>
                  <a:pt x="323634" y="40258"/>
                </a:moveTo>
                <a:lnTo>
                  <a:pt x="298462" y="40258"/>
                </a:lnTo>
                <a:lnTo>
                  <a:pt x="302183" y="41782"/>
                </a:lnTo>
                <a:lnTo>
                  <a:pt x="308038" y="48132"/>
                </a:lnTo>
                <a:lnTo>
                  <a:pt x="309498" y="51943"/>
                </a:lnTo>
                <a:lnTo>
                  <a:pt x="309498" y="70103"/>
                </a:lnTo>
                <a:lnTo>
                  <a:pt x="307974" y="74675"/>
                </a:lnTo>
                <a:lnTo>
                  <a:pt x="304927" y="78231"/>
                </a:lnTo>
                <a:lnTo>
                  <a:pt x="301879" y="81914"/>
                </a:lnTo>
                <a:lnTo>
                  <a:pt x="297903" y="83693"/>
                </a:lnTo>
                <a:lnTo>
                  <a:pt x="308561" y="83693"/>
                </a:lnTo>
                <a:lnTo>
                  <a:pt x="309067" y="82803"/>
                </a:lnTo>
                <a:lnTo>
                  <a:pt x="323634" y="82803"/>
                </a:lnTo>
                <a:lnTo>
                  <a:pt x="323634" y="40258"/>
                </a:lnTo>
                <a:close/>
              </a:path>
              <a:path w="323850" h="95250" extrusionOk="0">
                <a:moveTo>
                  <a:pt x="323634" y="0"/>
                </a:moveTo>
                <a:lnTo>
                  <a:pt x="309308" y="0"/>
                </a:lnTo>
                <a:lnTo>
                  <a:pt x="309308" y="39115"/>
                </a:lnTo>
                <a:lnTo>
                  <a:pt x="323634" y="39115"/>
                </a:lnTo>
                <a:lnTo>
                  <a:pt x="323634" y="0"/>
                </a:lnTo>
                <a:close/>
              </a:path>
              <a:path w="323850" h="95250" extrusionOk="0">
                <a:moveTo>
                  <a:pt x="156248" y="28828"/>
                </a:moveTo>
                <a:lnTo>
                  <a:pt x="146367" y="28828"/>
                </a:lnTo>
                <a:lnTo>
                  <a:pt x="139045" y="29398"/>
                </a:lnTo>
                <a:lnTo>
                  <a:pt x="112789" y="61721"/>
                </a:lnTo>
                <a:lnTo>
                  <a:pt x="112712" y="72517"/>
                </a:lnTo>
                <a:lnTo>
                  <a:pt x="115620" y="80263"/>
                </a:lnTo>
                <a:lnTo>
                  <a:pt x="121450" y="86232"/>
                </a:lnTo>
                <a:lnTo>
                  <a:pt x="127279" y="92075"/>
                </a:lnTo>
                <a:lnTo>
                  <a:pt x="135064" y="94995"/>
                </a:lnTo>
                <a:lnTo>
                  <a:pt x="144830" y="94995"/>
                </a:lnTo>
                <a:lnTo>
                  <a:pt x="170622" y="83693"/>
                </a:lnTo>
                <a:lnTo>
                  <a:pt x="139992" y="83693"/>
                </a:lnTo>
                <a:lnTo>
                  <a:pt x="135585" y="81787"/>
                </a:lnTo>
                <a:lnTo>
                  <a:pt x="128993" y="74168"/>
                </a:lnTo>
                <a:lnTo>
                  <a:pt x="127342" y="68961"/>
                </a:lnTo>
                <a:lnTo>
                  <a:pt x="127456" y="55118"/>
                </a:lnTo>
                <a:lnTo>
                  <a:pt x="128968" y="50037"/>
                </a:lnTo>
                <a:lnTo>
                  <a:pt x="132219" y="46100"/>
                </a:lnTo>
                <a:lnTo>
                  <a:pt x="135483" y="42290"/>
                </a:lnTo>
                <a:lnTo>
                  <a:pt x="139903" y="40258"/>
                </a:lnTo>
                <a:lnTo>
                  <a:pt x="171507" y="40258"/>
                </a:lnTo>
                <a:lnTo>
                  <a:pt x="169468" y="37592"/>
                </a:lnTo>
                <a:lnTo>
                  <a:pt x="163957" y="31750"/>
                </a:lnTo>
                <a:lnTo>
                  <a:pt x="156248" y="28828"/>
                </a:lnTo>
                <a:close/>
              </a:path>
              <a:path w="323850" h="95250" extrusionOk="0">
                <a:moveTo>
                  <a:pt x="171507" y="40258"/>
                </a:moveTo>
                <a:lnTo>
                  <a:pt x="151142" y="40258"/>
                </a:lnTo>
                <a:lnTo>
                  <a:pt x="155473" y="42163"/>
                </a:lnTo>
                <a:lnTo>
                  <a:pt x="161531" y="49783"/>
                </a:lnTo>
                <a:lnTo>
                  <a:pt x="163042" y="55118"/>
                </a:lnTo>
                <a:lnTo>
                  <a:pt x="163042" y="68961"/>
                </a:lnTo>
                <a:lnTo>
                  <a:pt x="161531" y="74294"/>
                </a:lnTo>
                <a:lnTo>
                  <a:pt x="158508" y="78105"/>
                </a:lnTo>
                <a:lnTo>
                  <a:pt x="155473" y="81787"/>
                </a:lnTo>
                <a:lnTo>
                  <a:pt x="151142" y="83693"/>
                </a:lnTo>
                <a:lnTo>
                  <a:pt x="170622" y="83693"/>
                </a:lnTo>
                <a:lnTo>
                  <a:pt x="172723" y="81027"/>
                </a:lnTo>
                <a:lnTo>
                  <a:pt x="175514" y="75326"/>
                </a:lnTo>
                <a:lnTo>
                  <a:pt x="177190" y="68887"/>
                </a:lnTo>
                <a:lnTo>
                  <a:pt x="177749" y="61721"/>
                </a:lnTo>
                <a:lnTo>
                  <a:pt x="177230" y="54415"/>
                </a:lnTo>
                <a:lnTo>
                  <a:pt x="175675" y="47942"/>
                </a:lnTo>
                <a:lnTo>
                  <a:pt x="173087" y="42326"/>
                </a:lnTo>
                <a:lnTo>
                  <a:pt x="171507" y="40258"/>
                </a:lnTo>
                <a:close/>
              </a:path>
              <a:path w="323850" h="95250" extrusionOk="0">
                <a:moveTo>
                  <a:pt x="206082" y="30352"/>
                </a:moveTo>
                <a:lnTo>
                  <a:pt x="191744" y="30352"/>
                </a:lnTo>
                <a:lnTo>
                  <a:pt x="191744" y="68071"/>
                </a:lnTo>
                <a:lnTo>
                  <a:pt x="193146" y="79886"/>
                </a:lnTo>
                <a:lnTo>
                  <a:pt x="197353" y="88296"/>
                </a:lnTo>
                <a:lnTo>
                  <a:pt x="204362" y="93325"/>
                </a:lnTo>
                <a:lnTo>
                  <a:pt x="214172" y="94995"/>
                </a:lnTo>
                <a:lnTo>
                  <a:pt x="222935" y="94995"/>
                </a:lnTo>
                <a:lnTo>
                  <a:pt x="229400" y="91186"/>
                </a:lnTo>
                <a:lnTo>
                  <a:pt x="233496" y="83693"/>
                </a:lnTo>
                <a:lnTo>
                  <a:pt x="210464" y="83693"/>
                </a:lnTo>
                <a:lnTo>
                  <a:pt x="206082" y="77977"/>
                </a:lnTo>
                <a:lnTo>
                  <a:pt x="206082" y="30352"/>
                </a:lnTo>
                <a:close/>
              </a:path>
              <a:path w="323850" h="95250" extrusionOk="0">
                <a:moveTo>
                  <a:pt x="248145" y="83565"/>
                </a:moveTo>
                <a:lnTo>
                  <a:pt x="233807" y="83565"/>
                </a:lnTo>
                <a:lnTo>
                  <a:pt x="233807" y="93599"/>
                </a:lnTo>
                <a:lnTo>
                  <a:pt x="248145" y="93599"/>
                </a:lnTo>
                <a:lnTo>
                  <a:pt x="248145" y="83565"/>
                </a:lnTo>
                <a:close/>
              </a:path>
              <a:path w="323850" h="95250" extrusionOk="0">
                <a:moveTo>
                  <a:pt x="248145" y="30352"/>
                </a:moveTo>
                <a:lnTo>
                  <a:pt x="233807" y="30352"/>
                </a:lnTo>
                <a:lnTo>
                  <a:pt x="233807" y="71755"/>
                </a:lnTo>
                <a:lnTo>
                  <a:pt x="232435" y="75818"/>
                </a:lnTo>
                <a:lnTo>
                  <a:pt x="226961" y="82168"/>
                </a:lnTo>
                <a:lnTo>
                  <a:pt x="223469" y="83693"/>
                </a:lnTo>
                <a:lnTo>
                  <a:pt x="233496" y="83693"/>
                </a:lnTo>
                <a:lnTo>
                  <a:pt x="233565" y="83565"/>
                </a:lnTo>
                <a:lnTo>
                  <a:pt x="248145" y="83565"/>
                </a:lnTo>
                <a:lnTo>
                  <a:pt x="248145" y="30352"/>
                </a:lnTo>
                <a:close/>
              </a:path>
              <a:path w="323850" h="95250" extrusionOk="0">
                <a:moveTo>
                  <a:pt x="54635" y="3556"/>
                </a:moveTo>
                <a:lnTo>
                  <a:pt x="46075" y="3556"/>
                </a:lnTo>
                <a:lnTo>
                  <a:pt x="36526" y="4367"/>
                </a:lnTo>
                <a:lnTo>
                  <a:pt x="3260" y="31781"/>
                </a:lnTo>
                <a:lnTo>
                  <a:pt x="0" y="50926"/>
                </a:lnTo>
                <a:lnTo>
                  <a:pt x="724" y="60356"/>
                </a:lnTo>
                <a:lnTo>
                  <a:pt x="25130" y="92011"/>
                </a:lnTo>
                <a:lnTo>
                  <a:pt x="42481" y="94995"/>
                </a:lnTo>
                <a:lnTo>
                  <a:pt x="49623" y="94684"/>
                </a:lnTo>
                <a:lnTo>
                  <a:pt x="56151" y="93741"/>
                </a:lnTo>
                <a:lnTo>
                  <a:pt x="62067" y="92156"/>
                </a:lnTo>
                <a:lnTo>
                  <a:pt x="67373" y="89915"/>
                </a:lnTo>
                <a:lnTo>
                  <a:pt x="67373" y="82168"/>
                </a:lnTo>
                <a:lnTo>
                  <a:pt x="36575" y="82168"/>
                </a:lnTo>
                <a:lnTo>
                  <a:pt x="29273" y="79375"/>
                </a:lnTo>
                <a:lnTo>
                  <a:pt x="18148" y="67690"/>
                </a:lnTo>
                <a:lnTo>
                  <a:pt x="15367" y="59943"/>
                </a:lnTo>
                <a:lnTo>
                  <a:pt x="15367" y="50164"/>
                </a:lnTo>
                <a:lnTo>
                  <a:pt x="38023" y="16382"/>
                </a:lnTo>
                <a:lnTo>
                  <a:pt x="67373" y="16382"/>
                </a:lnTo>
                <a:lnTo>
                  <a:pt x="67373" y="7112"/>
                </a:lnTo>
                <a:lnTo>
                  <a:pt x="61734" y="4699"/>
                </a:lnTo>
                <a:lnTo>
                  <a:pt x="54635" y="3556"/>
                </a:lnTo>
                <a:close/>
              </a:path>
              <a:path w="323850" h="95250" extrusionOk="0">
                <a:moveTo>
                  <a:pt x="67373" y="76326"/>
                </a:moveTo>
                <a:lnTo>
                  <a:pt x="61239" y="80263"/>
                </a:lnTo>
                <a:lnTo>
                  <a:pt x="54000" y="82168"/>
                </a:lnTo>
                <a:lnTo>
                  <a:pt x="67373" y="82168"/>
                </a:lnTo>
                <a:lnTo>
                  <a:pt x="67373" y="76326"/>
                </a:lnTo>
                <a:close/>
              </a:path>
              <a:path w="323850" h="95250" extrusionOk="0">
                <a:moveTo>
                  <a:pt x="67373" y="16382"/>
                </a:moveTo>
                <a:lnTo>
                  <a:pt x="54813" y="16382"/>
                </a:lnTo>
                <a:lnTo>
                  <a:pt x="61404" y="18161"/>
                </a:lnTo>
                <a:lnTo>
                  <a:pt x="67373" y="21717"/>
                </a:lnTo>
                <a:lnTo>
                  <a:pt x="67373" y="16382"/>
                </a:lnTo>
                <a:close/>
              </a:path>
              <a:path w="323850" h="95250" extrusionOk="0">
                <a:moveTo>
                  <a:pt x="97650" y="0"/>
                </a:moveTo>
                <a:lnTo>
                  <a:pt x="83261" y="0"/>
                </a:lnTo>
                <a:lnTo>
                  <a:pt x="83261" y="93599"/>
                </a:lnTo>
                <a:lnTo>
                  <a:pt x="97650" y="93599"/>
                </a:lnTo>
                <a:lnTo>
                  <a:pt x="97650" y="0"/>
                </a:lnTo>
                <a:close/>
              </a:path>
            </a:pathLst>
          </a:custGeom>
          <a:solidFill>
            <a:srgbClr val="50505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6" name="Google Shape;636;p41"/>
          <p:cNvSpPr/>
          <p:nvPr/>
        </p:nvSpPr>
        <p:spPr>
          <a:xfrm>
            <a:off x="2071116" y="2365248"/>
            <a:ext cx="1755775" cy="1859280"/>
          </a:xfrm>
          <a:custGeom>
            <a:avLst/>
            <a:gdLst/>
            <a:ahLst/>
            <a:cxnLst/>
            <a:rect l="l" t="t" r="r" b="b"/>
            <a:pathLst>
              <a:path w="1755775" h="1859279" extrusionOk="0">
                <a:moveTo>
                  <a:pt x="1755648" y="0"/>
                </a:moveTo>
                <a:lnTo>
                  <a:pt x="0" y="0"/>
                </a:lnTo>
                <a:lnTo>
                  <a:pt x="0" y="1859279"/>
                </a:lnTo>
                <a:lnTo>
                  <a:pt x="1755648" y="1859279"/>
                </a:lnTo>
                <a:lnTo>
                  <a:pt x="1755648" y="0"/>
                </a:lnTo>
                <a:close/>
              </a:path>
            </a:pathLst>
          </a:custGeom>
          <a:solidFill>
            <a:srgbClr val="F7F7F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7" name="Google Shape;637;p41"/>
          <p:cNvSpPr txBox="1"/>
          <p:nvPr/>
        </p:nvSpPr>
        <p:spPr>
          <a:xfrm>
            <a:off x="2071116" y="2365248"/>
            <a:ext cx="1755775" cy="1859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2225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0078D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INGEST</a:t>
            </a:r>
            <a:endParaRPr sz="1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65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262255" marR="311150" lvl="0" indent="0" algn="ctr" rtl="0">
              <a:lnSpc>
                <a:spcPct val="114000"/>
              </a:lnSpc>
              <a:spcBef>
                <a:spcPts val="5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Data orchestration  and monitoring</a:t>
            </a:r>
            <a:endParaRPr sz="1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38" name="Google Shape;638;p41"/>
          <p:cNvSpPr/>
          <p:nvPr/>
        </p:nvSpPr>
        <p:spPr>
          <a:xfrm>
            <a:off x="4875276" y="3104387"/>
            <a:ext cx="93345" cy="44450"/>
          </a:xfrm>
          <a:custGeom>
            <a:avLst/>
            <a:gdLst/>
            <a:ahLst/>
            <a:cxnLst/>
            <a:rect l="l" t="t" r="r" b="b"/>
            <a:pathLst>
              <a:path w="93345" h="44450" extrusionOk="0">
                <a:moveTo>
                  <a:pt x="19812" y="0"/>
                </a:moveTo>
                <a:lnTo>
                  <a:pt x="13208" y="0"/>
                </a:lnTo>
                <a:lnTo>
                  <a:pt x="11049" y="3175"/>
                </a:lnTo>
                <a:lnTo>
                  <a:pt x="7747" y="6350"/>
                </a:lnTo>
                <a:lnTo>
                  <a:pt x="4445" y="8509"/>
                </a:lnTo>
                <a:lnTo>
                  <a:pt x="0" y="10668"/>
                </a:lnTo>
                <a:lnTo>
                  <a:pt x="0" y="18161"/>
                </a:lnTo>
                <a:lnTo>
                  <a:pt x="6604" y="14986"/>
                </a:lnTo>
                <a:lnTo>
                  <a:pt x="11049" y="11684"/>
                </a:lnTo>
                <a:lnTo>
                  <a:pt x="11049" y="42672"/>
                </a:lnTo>
                <a:lnTo>
                  <a:pt x="19812" y="42672"/>
                </a:lnTo>
                <a:lnTo>
                  <a:pt x="19812" y="11684"/>
                </a:lnTo>
                <a:lnTo>
                  <a:pt x="19812" y="0"/>
                </a:lnTo>
                <a:close/>
              </a:path>
              <a:path w="93345" h="44450" extrusionOk="0">
                <a:moveTo>
                  <a:pt x="92964" y="21590"/>
                </a:moveTo>
                <a:lnTo>
                  <a:pt x="91821" y="10795"/>
                </a:lnTo>
                <a:lnTo>
                  <a:pt x="90678" y="7493"/>
                </a:lnTo>
                <a:lnTo>
                  <a:pt x="89979" y="6477"/>
                </a:lnTo>
                <a:lnTo>
                  <a:pt x="88519" y="4318"/>
                </a:lnTo>
                <a:lnTo>
                  <a:pt x="86233" y="2159"/>
                </a:lnTo>
                <a:lnTo>
                  <a:pt x="84074" y="1016"/>
                </a:lnTo>
                <a:lnTo>
                  <a:pt x="84074" y="21590"/>
                </a:lnTo>
                <a:lnTo>
                  <a:pt x="82931" y="32385"/>
                </a:lnTo>
                <a:lnTo>
                  <a:pt x="81788" y="35560"/>
                </a:lnTo>
                <a:lnTo>
                  <a:pt x="78486" y="36703"/>
                </a:lnTo>
                <a:lnTo>
                  <a:pt x="76200" y="35560"/>
                </a:lnTo>
                <a:lnTo>
                  <a:pt x="74041" y="32385"/>
                </a:lnTo>
                <a:lnTo>
                  <a:pt x="72898" y="21590"/>
                </a:lnTo>
                <a:lnTo>
                  <a:pt x="74041" y="10795"/>
                </a:lnTo>
                <a:lnTo>
                  <a:pt x="76200" y="7493"/>
                </a:lnTo>
                <a:lnTo>
                  <a:pt x="78486" y="6477"/>
                </a:lnTo>
                <a:lnTo>
                  <a:pt x="81788" y="7493"/>
                </a:lnTo>
                <a:lnTo>
                  <a:pt x="82931" y="10795"/>
                </a:lnTo>
                <a:lnTo>
                  <a:pt x="84074" y="21590"/>
                </a:lnTo>
                <a:lnTo>
                  <a:pt x="84074" y="1016"/>
                </a:lnTo>
                <a:lnTo>
                  <a:pt x="78486" y="0"/>
                </a:lnTo>
                <a:lnTo>
                  <a:pt x="72898" y="1016"/>
                </a:lnTo>
                <a:lnTo>
                  <a:pt x="70739" y="2159"/>
                </a:lnTo>
                <a:lnTo>
                  <a:pt x="68453" y="4318"/>
                </a:lnTo>
                <a:lnTo>
                  <a:pt x="66294" y="7493"/>
                </a:lnTo>
                <a:lnTo>
                  <a:pt x="65151" y="10795"/>
                </a:lnTo>
                <a:lnTo>
                  <a:pt x="64008" y="21590"/>
                </a:lnTo>
                <a:lnTo>
                  <a:pt x="65151" y="32385"/>
                </a:lnTo>
                <a:lnTo>
                  <a:pt x="66294" y="35560"/>
                </a:lnTo>
                <a:lnTo>
                  <a:pt x="68453" y="38862"/>
                </a:lnTo>
                <a:lnTo>
                  <a:pt x="69596" y="41021"/>
                </a:lnTo>
                <a:lnTo>
                  <a:pt x="72898" y="42037"/>
                </a:lnTo>
                <a:lnTo>
                  <a:pt x="75184" y="43180"/>
                </a:lnTo>
                <a:lnTo>
                  <a:pt x="78486" y="44196"/>
                </a:lnTo>
                <a:lnTo>
                  <a:pt x="84074" y="43180"/>
                </a:lnTo>
                <a:lnTo>
                  <a:pt x="86233" y="41021"/>
                </a:lnTo>
                <a:lnTo>
                  <a:pt x="88519" y="38862"/>
                </a:lnTo>
                <a:lnTo>
                  <a:pt x="90678" y="36703"/>
                </a:lnTo>
                <a:lnTo>
                  <a:pt x="91821" y="32385"/>
                </a:lnTo>
                <a:lnTo>
                  <a:pt x="92964" y="21590"/>
                </a:lnTo>
                <a:close/>
              </a:path>
            </a:pathLst>
          </a:custGeom>
          <a:solidFill>
            <a:srgbClr val="0D0D0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9" name="Google Shape;639;p41"/>
          <p:cNvSpPr/>
          <p:nvPr/>
        </p:nvSpPr>
        <p:spPr>
          <a:xfrm>
            <a:off x="4866132" y="3194304"/>
            <a:ext cx="29209" cy="44450"/>
          </a:xfrm>
          <a:custGeom>
            <a:avLst/>
            <a:gdLst/>
            <a:ahLst/>
            <a:cxnLst/>
            <a:rect l="l" t="t" r="r" b="b"/>
            <a:pathLst>
              <a:path w="29210" h="44450" extrusionOk="0">
                <a:moveTo>
                  <a:pt x="14477" y="0"/>
                </a:moveTo>
                <a:lnTo>
                  <a:pt x="8889" y="1016"/>
                </a:lnTo>
                <a:lnTo>
                  <a:pt x="6730" y="2159"/>
                </a:lnTo>
                <a:lnTo>
                  <a:pt x="4444" y="4318"/>
                </a:lnTo>
                <a:lnTo>
                  <a:pt x="3301" y="7493"/>
                </a:lnTo>
                <a:lnTo>
                  <a:pt x="1142" y="10795"/>
                </a:lnTo>
                <a:lnTo>
                  <a:pt x="0" y="21590"/>
                </a:lnTo>
                <a:lnTo>
                  <a:pt x="1142" y="32385"/>
                </a:lnTo>
                <a:lnTo>
                  <a:pt x="2285" y="36703"/>
                </a:lnTo>
                <a:lnTo>
                  <a:pt x="4444" y="38862"/>
                </a:lnTo>
                <a:lnTo>
                  <a:pt x="6730" y="41021"/>
                </a:lnTo>
                <a:lnTo>
                  <a:pt x="8889" y="43180"/>
                </a:lnTo>
                <a:lnTo>
                  <a:pt x="12191" y="43180"/>
                </a:lnTo>
                <a:lnTo>
                  <a:pt x="14477" y="44196"/>
                </a:lnTo>
                <a:lnTo>
                  <a:pt x="21208" y="43180"/>
                </a:lnTo>
                <a:lnTo>
                  <a:pt x="24510" y="39878"/>
                </a:lnTo>
                <a:lnTo>
                  <a:pt x="26669" y="36703"/>
                </a:lnTo>
                <a:lnTo>
                  <a:pt x="14477" y="36703"/>
                </a:lnTo>
                <a:lnTo>
                  <a:pt x="12191" y="35560"/>
                </a:lnTo>
                <a:lnTo>
                  <a:pt x="10032" y="32385"/>
                </a:lnTo>
                <a:lnTo>
                  <a:pt x="8889" y="21590"/>
                </a:lnTo>
                <a:lnTo>
                  <a:pt x="10032" y="10795"/>
                </a:lnTo>
                <a:lnTo>
                  <a:pt x="12191" y="7493"/>
                </a:lnTo>
                <a:lnTo>
                  <a:pt x="14477" y="6476"/>
                </a:lnTo>
                <a:lnTo>
                  <a:pt x="26344" y="6476"/>
                </a:lnTo>
                <a:lnTo>
                  <a:pt x="25653" y="4318"/>
                </a:lnTo>
                <a:lnTo>
                  <a:pt x="23367" y="2159"/>
                </a:lnTo>
                <a:lnTo>
                  <a:pt x="21208" y="1016"/>
                </a:lnTo>
                <a:lnTo>
                  <a:pt x="14477" y="0"/>
                </a:lnTo>
                <a:close/>
              </a:path>
              <a:path w="29210" h="44450" extrusionOk="0">
                <a:moveTo>
                  <a:pt x="26344" y="6476"/>
                </a:moveTo>
                <a:lnTo>
                  <a:pt x="14477" y="6476"/>
                </a:lnTo>
                <a:lnTo>
                  <a:pt x="17779" y="7493"/>
                </a:lnTo>
                <a:lnTo>
                  <a:pt x="20065" y="11811"/>
                </a:lnTo>
                <a:lnTo>
                  <a:pt x="20065" y="32385"/>
                </a:lnTo>
                <a:lnTo>
                  <a:pt x="17779" y="35560"/>
                </a:lnTo>
                <a:lnTo>
                  <a:pt x="14477" y="36703"/>
                </a:lnTo>
                <a:lnTo>
                  <a:pt x="26669" y="36703"/>
                </a:lnTo>
                <a:lnTo>
                  <a:pt x="27812" y="32385"/>
                </a:lnTo>
                <a:lnTo>
                  <a:pt x="28955" y="21590"/>
                </a:lnTo>
                <a:lnTo>
                  <a:pt x="27812" y="10795"/>
                </a:lnTo>
                <a:lnTo>
                  <a:pt x="26669" y="7493"/>
                </a:lnTo>
                <a:lnTo>
                  <a:pt x="26344" y="6476"/>
                </a:lnTo>
                <a:close/>
              </a:path>
            </a:pathLst>
          </a:custGeom>
          <a:solidFill>
            <a:srgbClr val="0D0D0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0" name="Google Shape;640;p41"/>
          <p:cNvSpPr/>
          <p:nvPr/>
        </p:nvSpPr>
        <p:spPr>
          <a:xfrm>
            <a:off x="4946903" y="3194304"/>
            <a:ext cx="18415" cy="43180"/>
          </a:xfrm>
          <a:custGeom>
            <a:avLst/>
            <a:gdLst/>
            <a:ahLst/>
            <a:cxnLst/>
            <a:rect l="l" t="t" r="r" b="b"/>
            <a:pathLst>
              <a:path w="18414" h="43180" extrusionOk="0">
                <a:moveTo>
                  <a:pt x="18287" y="11684"/>
                </a:moveTo>
                <a:lnTo>
                  <a:pt x="10795" y="11684"/>
                </a:lnTo>
                <a:lnTo>
                  <a:pt x="10795" y="42672"/>
                </a:lnTo>
                <a:lnTo>
                  <a:pt x="18287" y="42672"/>
                </a:lnTo>
                <a:lnTo>
                  <a:pt x="18287" y="11684"/>
                </a:lnTo>
                <a:close/>
              </a:path>
              <a:path w="18414" h="43180" extrusionOk="0">
                <a:moveTo>
                  <a:pt x="18287" y="0"/>
                </a:moveTo>
                <a:lnTo>
                  <a:pt x="11811" y="0"/>
                </a:lnTo>
                <a:lnTo>
                  <a:pt x="9651" y="3175"/>
                </a:lnTo>
                <a:lnTo>
                  <a:pt x="3175" y="9651"/>
                </a:lnTo>
                <a:lnTo>
                  <a:pt x="0" y="10668"/>
                </a:lnTo>
                <a:lnTo>
                  <a:pt x="0" y="18161"/>
                </a:lnTo>
                <a:lnTo>
                  <a:pt x="5334" y="16001"/>
                </a:lnTo>
                <a:lnTo>
                  <a:pt x="10795" y="11684"/>
                </a:lnTo>
                <a:lnTo>
                  <a:pt x="18287" y="11684"/>
                </a:lnTo>
                <a:lnTo>
                  <a:pt x="18287" y="0"/>
                </a:lnTo>
                <a:close/>
              </a:path>
            </a:pathLst>
          </a:custGeom>
          <a:solidFill>
            <a:srgbClr val="0D0D0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1" name="Google Shape;641;p41"/>
          <p:cNvSpPr/>
          <p:nvPr/>
        </p:nvSpPr>
        <p:spPr>
          <a:xfrm>
            <a:off x="6402323" y="3432047"/>
            <a:ext cx="300355" cy="0"/>
          </a:xfrm>
          <a:custGeom>
            <a:avLst/>
            <a:gdLst/>
            <a:ahLst/>
            <a:cxnLst/>
            <a:rect l="l" t="t" r="r" b="b"/>
            <a:pathLst>
              <a:path w="300354" h="120000" extrusionOk="0">
                <a:moveTo>
                  <a:pt x="0" y="0"/>
                </a:moveTo>
                <a:lnTo>
                  <a:pt x="300227" y="0"/>
                </a:lnTo>
              </a:path>
            </a:pathLst>
          </a:custGeom>
          <a:noFill/>
          <a:ln w="12175" cap="flat" cmpd="sng">
            <a:solidFill>
              <a:srgbClr val="0D0D0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2" name="Google Shape;642;p41"/>
          <p:cNvSpPr/>
          <p:nvPr/>
        </p:nvSpPr>
        <p:spPr>
          <a:xfrm>
            <a:off x="6484620" y="3209544"/>
            <a:ext cx="53340" cy="0"/>
          </a:xfrm>
          <a:custGeom>
            <a:avLst/>
            <a:gdLst/>
            <a:ahLst/>
            <a:cxnLst/>
            <a:rect l="l" t="t" r="r" b="b"/>
            <a:pathLst>
              <a:path w="53340" h="120000" extrusionOk="0">
                <a:moveTo>
                  <a:pt x="0" y="0"/>
                </a:moveTo>
                <a:lnTo>
                  <a:pt x="53339" y="0"/>
                </a:lnTo>
              </a:path>
            </a:pathLst>
          </a:custGeom>
          <a:noFill/>
          <a:ln w="12175" cap="flat" cmpd="sng">
            <a:solidFill>
              <a:srgbClr val="0D0D0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3" name="Google Shape;643;p41"/>
          <p:cNvSpPr/>
          <p:nvPr/>
        </p:nvSpPr>
        <p:spPr>
          <a:xfrm>
            <a:off x="6484620" y="3282696"/>
            <a:ext cx="53340" cy="0"/>
          </a:xfrm>
          <a:custGeom>
            <a:avLst/>
            <a:gdLst/>
            <a:ahLst/>
            <a:cxnLst/>
            <a:rect l="l" t="t" r="r" b="b"/>
            <a:pathLst>
              <a:path w="53340" h="120000" extrusionOk="0">
                <a:moveTo>
                  <a:pt x="0" y="0"/>
                </a:moveTo>
                <a:lnTo>
                  <a:pt x="53339" y="0"/>
                </a:lnTo>
              </a:path>
            </a:pathLst>
          </a:custGeom>
          <a:noFill/>
          <a:ln w="12175" cap="flat" cmpd="sng">
            <a:solidFill>
              <a:srgbClr val="0D0D0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4" name="Google Shape;644;p41"/>
          <p:cNvSpPr/>
          <p:nvPr/>
        </p:nvSpPr>
        <p:spPr>
          <a:xfrm>
            <a:off x="6446520" y="3358896"/>
            <a:ext cx="93345" cy="0"/>
          </a:xfrm>
          <a:custGeom>
            <a:avLst/>
            <a:gdLst/>
            <a:ahLst/>
            <a:cxnLst/>
            <a:rect l="l" t="t" r="r" b="b"/>
            <a:pathLst>
              <a:path w="93345" h="120000" extrusionOk="0">
                <a:moveTo>
                  <a:pt x="0" y="0"/>
                </a:moveTo>
                <a:lnTo>
                  <a:pt x="92963" y="0"/>
                </a:lnTo>
              </a:path>
            </a:pathLst>
          </a:custGeom>
          <a:noFill/>
          <a:ln w="12175" cap="flat" cmpd="sng">
            <a:solidFill>
              <a:srgbClr val="0D0D0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5" name="Google Shape;645;p41"/>
          <p:cNvSpPr/>
          <p:nvPr/>
        </p:nvSpPr>
        <p:spPr>
          <a:xfrm>
            <a:off x="6438900" y="3136392"/>
            <a:ext cx="227329" cy="0"/>
          </a:xfrm>
          <a:custGeom>
            <a:avLst/>
            <a:gdLst/>
            <a:ahLst/>
            <a:cxnLst/>
            <a:rect l="l" t="t" r="r" b="b"/>
            <a:pathLst>
              <a:path w="227329" h="120000" extrusionOk="0">
                <a:moveTo>
                  <a:pt x="0" y="0"/>
                </a:moveTo>
                <a:lnTo>
                  <a:pt x="227075" y="0"/>
                </a:lnTo>
              </a:path>
            </a:pathLst>
          </a:custGeom>
          <a:noFill/>
          <a:ln w="12175" cap="flat" cmpd="sng">
            <a:solidFill>
              <a:srgbClr val="0D0D0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646" name="Google Shape;646;p41"/>
          <p:cNvGraphicFramePr/>
          <p:nvPr/>
        </p:nvGraphicFramePr>
        <p:xfrm>
          <a:off x="3820667" y="2305811"/>
          <a:ext cx="5383525" cy="4094480"/>
        </p:xfrm>
        <a:graphic>
          <a:graphicData uri="http://schemas.openxmlformats.org/drawingml/2006/table">
            <a:tbl>
              <a:tblPr firstRow="1" bandRow="1">
                <a:noFill/>
                <a:tableStyleId>{C29FC7D1-3460-4774-9888-8B6F50B81646}</a:tableStyleId>
              </a:tblPr>
              <a:tblGrid>
                <a:gridCol w="1720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84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786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889125">
                <a:tc>
                  <a:txBody>
                    <a:bodyPr/>
                    <a:lstStyle/>
                    <a:p>
                      <a:pPr marL="80645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>
                          <a:solidFill>
                            <a:srgbClr val="0078D6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STORE</a:t>
                      </a:r>
                      <a:endParaRPr sz="1400" u="none" strike="noStrike" cap="none"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5"/>
                        </a:spcBef>
                        <a:spcAft>
                          <a:spcPts val="0"/>
                        </a:spcAft>
                        <a:buNone/>
                      </a:pPr>
                      <a:endParaRPr sz="175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74295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u="none" strike="noStrike" cap="none">
                          <a:solidFill>
                            <a:srgbClr val="505050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Big data store</a:t>
                      </a:r>
                      <a:endParaRPr sz="1000" u="none" strike="noStrike" cap="none"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0" marR="0" marT="172725" marB="0">
                    <a:lnL w="762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8001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>
                          <a:solidFill>
                            <a:srgbClr val="0078D6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PREP</a:t>
                      </a:r>
                      <a:endParaRPr sz="1400" u="none" strike="noStrike" cap="none"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5"/>
                        </a:spcBef>
                        <a:spcAft>
                          <a:spcPts val="0"/>
                        </a:spcAft>
                        <a:buNone/>
                      </a:pPr>
                      <a:endParaRPr sz="175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7239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u="none" strike="noStrike" cap="none">
                          <a:solidFill>
                            <a:srgbClr val="505050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Transform &amp; Clean</a:t>
                      </a:r>
                      <a:endParaRPr sz="1000" u="none" strike="noStrike" cap="none"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0" marR="0" marT="172725" marB="0">
                    <a:lnL w="762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71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2032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>
                          <a:solidFill>
                            <a:srgbClr val="0078D6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MODEL &amp; SERVE</a:t>
                      </a:r>
                      <a:endParaRPr sz="1400" u="none" strike="noStrike" cap="none"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  <a:p>
                      <a:pPr marL="22225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u="none" strike="noStrike" cap="none">
                          <a:solidFill>
                            <a:srgbClr val="0078D6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(&amp; store)</a:t>
                      </a:r>
                      <a:endParaRPr sz="1200" u="none" strike="noStrike" cap="none"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16510" marR="0" lvl="0" indent="0" algn="ctr" rtl="0">
                        <a:lnSpc>
                          <a:spcPct val="100000"/>
                        </a:lnSpc>
                        <a:spcBef>
                          <a:spcPts val="127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u="none" strike="noStrike" cap="none">
                          <a:solidFill>
                            <a:srgbClr val="505050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Data warehouse</a:t>
                      </a:r>
                      <a:endParaRPr sz="1000" u="none" strike="noStrike" cap="none"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0" marR="0" marT="172725" marB="0">
                    <a:lnL w="571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39900">
                <a:tc>
                  <a:txBody>
                    <a:bodyPr/>
                    <a:lstStyle/>
                    <a:p>
                      <a:pPr marL="66040" marR="565785" lvl="0" indent="0" algn="l" rtl="0">
                        <a:lnSpc>
                          <a:spcPct val="10833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>
                          <a:solidFill>
                            <a:srgbClr val="001F50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Azure Data Lake  Storage Gen2</a:t>
                      </a:r>
                      <a:endParaRPr sz="1200" u="none" strike="noStrike" cap="none"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  <a:p>
                      <a:pPr marL="66040" marR="0" lvl="0" indent="0" algn="l" rtl="0">
                        <a:lnSpc>
                          <a:spcPct val="100000"/>
                        </a:lnSpc>
                        <a:spcBef>
                          <a:spcPts val="735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>
                          <a:solidFill>
                            <a:srgbClr val="001F50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Blob Storage</a:t>
                      </a:r>
                      <a:endParaRPr sz="1200" u="none" strike="noStrike" cap="none"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  <a:p>
                      <a:pPr marL="66040" marR="565785" lvl="0" indent="0" algn="l" rtl="0">
                        <a:lnSpc>
                          <a:spcPct val="108333"/>
                        </a:lnSpc>
                        <a:spcBef>
                          <a:spcPts val="915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>
                          <a:solidFill>
                            <a:srgbClr val="001F50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Azure Data Lake  Storage Gen1</a:t>
                      </a:r>
                      <a:endParaRPr sz="1200" u="none" strike="noStrike" cap="none"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  <a:p>
                      <a:pPr marL="66040" marR="290195" lvl="0" indent="0" algn="l" rtl="0">
                        <a:lnSpc>
                          <a:spcPct val="108333"/>
                        </a:lnSpc>
                        <a:spcBef>
                          <a:spcPts val="89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>
                          <a:solidFill>
                            <a:srgbClr val="001F50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SQL Server 2019 Big  Data Cluster</a:t>
                      </a:r>
                      <a:endParaRPr sz="1200" u="none" strike="noStrike" cap="none"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0" marR="0" marT="139700" marB="0">
                    <a:lnL w="762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762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762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47" name="Google Shape;647;p41"/>
          <p:cNvSpPr/>
          <p:nvPr/>
        </p:nvSpPr>
        <p:spPr>
          <a:xfrm>
            <a:off x="4477511" y="3064764"/>
            <a:ext cx="547370" cy="547370"/>
          </a:xfrm>
          <a:custGeom>
            <a:avLst/>
            <a:gdLst/>
            <a:ahLst/>
            <a:cxnLst/>
            <a:rect l="l" t="t" r="r" b="b"/>
            <a:pathLst>
              <a:path w="547370" h="547370" extrusionOk="0">
                <a:moveTo>
                  <a:pt x="152400" y="304800"/>
                </a:moveTo>
                <a:lnTo>
                  <a:pt x="358139" y="173736"/>
                </a:lnTo>
              </a:path>
              <a:path w="547370" h="547370" extrusionOk="0">
                <a:moveTo>
                  <a:pt x="0" y="362712"/>
                </a:moveTo>
                <a:lnTo>
                  <a:pt x="6953" y="328326"/>
                </a:lnTo>
                <a:lnTo>
                  <a:pt x="25908" y="300228"/>
                </a:lnTo>
                <a:lnTo>
                  <a:pt x="54006" y="281273"/>
                </a:lnTo>
                <a:lnTo>
                  <a:pt x="88391" y="274320"/>
                </a:lnTo>
                <a:lnTo>
                  <a:pt x="122777" y="281273"/>
                </a:lnTo>
                <a:lnTo>
                  <a:pt x="150876" y="300228"/>
                </a:lnTo>
                <a:lnTo>
                  <a:pt x="169830" y="328326"/>
                </a:lnTo>
                <a:lnTo>
                  <a:pt x="176784" y="362712"/>
                </a:lnTo>
                <a:lnTo>
                  <a:pt x="169830" y="397097"/>
                </a:lnTo>
                <a:lnTo>
                  <a:pt x="150875" y="425195"/>
                </a:lnTo>
                <a:lnTo>
                  <a:pt x="122777" y="444150"/>
                </a:lnTo>
                <a:lnTo>
                  <a:pt x="88391" y="451103"/>
                </a:lnTo>
                <a:lnTo>
                  <a:pt x="54006" y="444150"/>
                </a:lnTo>
                <a:lnTo>
                  <a:pt x="25908" y="425195"/>
                </a:lnTo>
                <a:lnTo>
                  <a:pt x="6953" y="397097"/>
                </a:lnTo>
                <a:lnTo>
                  <a:pt x="0" y="362712"/>
                </a:lnTo>
                <a:close/>
              </a:path>
              <a:path w="547370" h="547370" extrusionOk="0">
                <a:moveTo>
                  <a:pt x="344424" y="476250"/>
                </a:moveTo>
                <a:lnTo>
                  <a:pt x="349930" y="448675"/>
                </a:lnTo>
                <a:lnTo>
                  <a:pt x="364950" y="426148"/>
                </a:lnTo>
                <a:lnTo>
                  <a:pt x="387232" y="410956"/>
                </a:lnTo>
                <a:lnTo>
                  <a:pt x="414527" y="405384"/>
                </a:lnTo>
                <a:lnTo>
                  <a:pt x="441823" y="410956"/>
                </a:lnTo>
                <a:lnTo>
                  <a:pt x="464105" y="426148"/>
                </a:lnTo>
                <a:lnTo>
                  <a:pt x="479125" y="448675"/>
                </a:lnTo>
                <a:lnTo>
                  <a:pt x="484632" y="476250"/>
                </a:lnTo>
                <a:lnTo>
                  <a:pt x="479125" y="503824"/>
                </a:lnTo>
                <a:lnTo>
                  <a:pt x="464105" y="526351"/>
                </a:lnTo>
                <a:lnTo>
                  <a:pt x="441823" y="541543"/>
                </a:lnTo>
                <a:lnTo>
                  <a:pt x="414527" y="547116"/>
                </a:lnTo>
                <a:lnTo>
                  <a:pt x="387232" y="541543"/>
                </a:lnTo>
                <a:lnTo>
                  <a:pt x="364950" y="526351"/>
                </a:lnTo>
                <a:lnTo>
                  <a:pt x="349930" y="503824"/>
                </a:lnTo>
                <a:lnTo>
                  <a:pt x="344424" y="476250"/>
                </a:lnTo>
                <a:close/>
              </a:path>
              <a:path w="547370" h="547370" extrusionOk="0">
                <a:moveTo>
                  <a:pt x="344424" y="467868"/>
                </a:moveTo>
                <a:lnTo>
                  <a:pt x="167639" y="397763"/>
                </a:lnTo>
              </a:path>
              <a:path w="547370" h="547370" extrusionOk="0">
                <a:moveTo>
                  <a:pt x="335279" y="105918"/>
                </a:moveTo>
                <a:lnTo>
                  <a:pt x="343596" y="64668"/>
                </a:lnTo>
                <a:lnTo>
                  <a:pt x="366283" y="31003"/>
                </a:lnTo>
                <a:lnTo>
                  <a:pt x="399948" y="8316"/>
                </a:lnTo>
                <a:lnTo>
                  <a:pt x="441198" y="0"/>
                </a:lnTo>
                <a:lnTo>
                  <a:pt x="482447" y="8316"/>
                </a:lnTo>
                <a:lnTo>
                  <a:pt x="516112" y="31003"/>
                </a:lnTo>
                <a:lnTo>
                  <a:pt x="538799" y="64668"/>
                </a:lnTo>
                <a:lnTo>
                  <a:pt x="547115" y="105918"/>
                </a:lnTo>
                <a:lnTo>
                  <a:pt x="538799" y="147167"/>
                </a:lnTo>
                <a:lnTo>
                  <a:pt x="516112" y="180832"/>
                </a:lnTo>
                <a:lnTo>
                  <a:pt x="482447" y="203519"/>
                </a:lnTo>
                <a:lnTo>
                  <a:pt x="441198" y="211836"/>
                </a:lnTo>
                <a:lnTo>
                  <a:pt x="399948" y="203519"/>
                </a:lnTo>
                <a:lnTo>
                  <a:pt x="366283" y="180832"/>
                </a:lnTo>
                <a:lnTo>
                  <a:pt x="343596" y="147167"/>
                </a:lnTo>
                <a:lnTo>
                  <a:pt x="335279" y="105918"/>
                </a:lnTo>
                <a:close/>
              </a:path>
            </a:pathLst>
          </a:custGeom>
          <a:noFill/>
          <a:ln w="12175" cap="flat" cmpd="sng">
            <a:solidFill>
              <a:srgbClr val="0D0D0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8" name="Google Shape;648;p41"/>
          <p:cNvSpPr/>
          <p:nvPr/>
        </p:nvSpPr>
        <p:spPr>
          <a:xfrm>
            <a:off x="6377785" y="3136392"/>
            <a:ext cx="349885" cy="405765"/>
          </a:xfrm>
          <a:custGeom>
            <a:avLst/>
            <a:gdLst/>
            <a:ahLst/>
            <a:cxnLst/>
            <a:rect l="l" t="t" r="r" b="b"/>
            <a:pathLst>
              <a:path w="349884" h="405764" extrusionOk="0">
                <a:moveTo>
                  <a:pt x="99976" y="165862"/>
                </a:moveTo>
                <a:lnTo>
                  <a:pt x="46011" y="267037"/>
                </a:lnTo>
                <a:lnTo>
                  <a:pt x="18299" y="318992"/>
                </a:lnTo>
                <a:lnTo>
                  <a:pt x="8090" y="338133"/>
                </a:lnTo>
                <a:lnTo>
                  <a:pt x="6631" y="340868"/>
                </a:lnTo>
                <a:lnTo>
                  <a:pt x="0" y="362628"/>
                </a:lnTo>
                <a:lnTo>
                  <a:pt x="6060" y="383508"/>
                </a:lnTo>
                <a:lnTo>
                  <a:pt x="21740" y="399196"/>
                </a:lnTo>
                <a:lnTo>
                  <a:pt x="43969" y="405384"/>
                </a:lnTo>
                <a:lnTo>
                  <a:pt x="195071" y="405384"/>
                </a:lnTo>
                <a:lnTo>
                  <a:pt x="272665" y="405384"/>
                </a:lnTo>
                <a:lnTo>
                  <a:pt x="301251" y="405384"/>
                </a:lnTo>
                <a:lnTo>
                  <a:pt x="305335" y="405384"/>
                </a:lnTo>
                <a:lnTo>
                  <a:pt x="327564" y="399196"/>
                </a:lnTo>
                <a:lnTo>
                  <a:pt x="343245" y="383508"/>
                </a:lnTo>
                <a:lnTo>
                  <a:pt x="349305" y="362628"/>
                </a:lnTo>
                <a:lnTo>
                  <a:pt x="342673" y="340868"/>
                </a:lnTo>
                <a:lnTo>
                  <a:pt x="288708" y="239692"/>
                </a:lnTo>
                <a:lnTo>
                  <a:pt x="260996" y="187737"/>
                </a:lnTo>
                <a:lnTo>
                  <a:pt x="250787" y="168596"/>
                </a:lnTo>
                <a:lnTo>
                  <a:pt x="249328" y="165862"/>
                </a:lnTo>
                <a:lnTo>
                  <a:pt x="249328" y="69973"/>
                </a:lnTo>
                <a:lnTo>
                  <a:pt x="249328" y="20732"/>
                </a:lnTo>
                <a:lnTo>
                  <a:pt x="249328" y="2591"/>
                </a:lnTo>
                <a:lnTo>
                  <a:pt x="249328" y="0"/>
                </a:lnTo>
                <a:lnTo>
                  <a:pt x="162984" y="0"/>
                </a:lnTo>
                <a:lnTo>
                  <a:pt x="118645" y="0"/>
                </a:lnTo>
                <a:lnTo>
                  <a:pt x="102310" y="0"/>
                </a:lnTo>
                <a:lnTo>
                  <a:pt x="99976" y="0"/>
                </a:lnTo>
                <a:lnTo>
                  <a:pt x="99976" y="165862"/>
                </a:lnTo>
                <a:close/>
              </a:path>
            </a:pathLst>
          </a:custGeom>
          <a:noFill/>
          <a:ln w="12175" cap="flat" cmpd="sng">
            <a:solidFill>
              <a:srgbClr val="0D0D0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9" name="Google Shape;649;p41"/>
          <p:cNvSpPr txBox="1"/>
          <p:nvPr/>
        </p:nvSpPr>
        <p:spPr>
          <a:xfrm>
            <a:off x="9872853" y="3976242"/>
            <a:ext cx="210820" cy="239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AI</a:t>
            </a:r>
            <a:endParaRPr sz="1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650" name="Google Shape;650;p41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9483852" y="3255264"/>
            <a:ext cx="213105" cy="7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Google Shape;651;p41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9483852" y="4067555"/>
            <a:ext cx="213105" cy="7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2" name="Google Shape;652;p41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9483852" y="2442972"/>
            <a:ext cx="213105" cy="76200"/>
          </a:xfrm>
          <a:prstGeom prst="rect">
            <a:avLst/>
          </a:prstGeom>
          <a:noFill/>
          <a:ln>
            <a:noFill/>
          </a:ln>
        </p:spPr>
      </p:pic>
      <p:sp>
        <p:nvSpPr>
          <p:cNvPr id="653" name="Google Shape;653;p41"/>
          <p:cNvSpPr txBox="1"/>
          <p:nvPr/>
        </p:nvSpPr>
        <p:spPr>
          <a:xfrm>
            <a:off x="9872853" y="2376932"/>
            <a:ext cx="1291590" cy="239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BI + Reporting</a:t>
            </a:r>
            <a:endParaRPr sz="1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54" name="Google Shape;654;p41"/>
          <p:cNvSpPr/>
          <p:nvPr/>
        </p:nvSpPr>
        <p:spPr>
          <a:xfrm>
            <a:off x="8164068" y="3107435"/>
            <a:ext cx="381000" cy="490855"/>
          </a:xfrm>
          <a:custGeom>
            <a:avLst/>
            <a:gdLst/>
            <a:ahLst/>
            <a:cxnLst/>
            <a:rect l="l" t="t" r="r" b="b"/>
            <a:pathLst>
              <a:path w="381000" h="490854" extrusionOk="0">
                <a:moveTo>
                  <a:pt x="190500" y="28193"/>
                </a:moveTo>
                <a:lnTo>
                  <a:pt x="139035" y="31228"/>
                </a:lnTo>
                <a:lnTo>
                  <a:pt x="97012" y="39512"/>
                </a:lnTo>
                <a:lnTo>
                  <a:pt x="68681" y="51821"/>
                </a:lnTo>
                <a:lnTo>
                  <a:pt x="58292" y="66928"/>
                </a:lnTo>
                <a:lnTo>
                  <a:pt x="68681" y="81982"/>
                </a:lnTo>
                <a:lnTo>
                  <a:pt x="97012" y="94297"/>
                </a:lnTo>
                <a:lnTo>
                  <a:pt x="139035" y="102612"/>
                </a:lnTo>
                <a:lnTo>
                  <a:pt x="190500" y="105663"/>
                </a:lnTo>
                <a:lnTo>
                  <a:pt x="241964" y="102612"/>
                </a:lnTo>
                <a:lnTo>
                  <a:pt x="283987" y="94297"/>
                </a:lnTo>
                <a:lnTo>
                  <a:pt x="312318" y="81982"/>
                </a:lnTo>
                <a:lnTo>
                  <a:pt x="322706" y="66928"/>
                </a:lnTo>
                <a:lnTo>
                  <a:pt x="312318" y="51821"/>
                </a:lnTo>
                <a:lnTo>
                  <a:pt x="283987" y="39512"/>
                </a:lnTo>
                <a:lnTo>
                  <a:pt x="241964" y="31228"/>
                </a:lnTo>
                <a:lnTo>
                  <a:pt x="190500" y="28193"/>
                </a:lnTo>
                <a:close/>
              </a:path>
              <a:path w="381000" h="490854" extrusionOk="0">
                <a:moveTo>
                  <a:pt x="190500" y="0"/>
                </a:moveTo>
                <a:lnTo>
                  <a:pt x="260734" y="5417"/>
                </a:lnTo>
                <a:lnTo>
                  <a:pt x="319277" y="20288"/>
                </a:lnTo>
                <a:lnTo>
                  <a:pt x="361057" y="42541"/>
                </a:lnTo>
                <a:lnTo>
                  <a:pt x="381000" y="70103"/>
                </a:lnTo>
                <a:lnTo>
                  <a:pt x="381000" y="420624"/>
                </a:lnTo>
                <a:lnTo>
                  <a:pt x="361057" y="448186"/>
                </a:lnTo>
                <a:lnTo>
                  <a:pt x="319277" y="470439"/>
                </a:lnTo>
                <a:lnTo>
                  <a:pt x="260734" y="485310"/>
                </a:lnTo>
                <a:lnTo>
                  <a:pt x="190500" y="490727"/>
                </a:lnTo>
                <a:lnTo>
                  <a:pt x="120265" y="485310"/>
                </a:lnTo>
                <a:lnTo>
                  <a:pt x="61722" y="470439"/>
                </a:lnTo>
                <a:lnTo>
                  <a:pt x="19942" y="448186"/>
                </a:lnTo>
                <a:lnTo>
                  <a:pt x="0" y="420624"/>
                </a:lnTo>
                <a:lnTo>
                  <a:pt x="0" y="70103"/>
                </a:lnTo>
                <a:lnTo>
                  <a:pt x="19942" y="42541"/>
                </a:lnTo>
                <a:lnTo>
                  <a:pt x="61722" y="20288"/>
                </a:lnTo>
                <a:lnTo>
                  <a:pt x="120265" y="5417"/>
                </a:lnTo>
                <a:lnTo>
                  <a:pt x="190500" y="0"/>
                </a:lnTo>
                <a:close/>
              </a:path>
            </a:pathLst>
          </a:custGeom>
          <a:noFill/>
          <a:ln w="12175" cap="flat" cmpd="sng">
            <a:solidFill>
              <a:srgbClr val="0D0D0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55" name="Google Shape;655;p41"/>
          <p:cNvGrpSpPr/>
          <p:nvPr/>
        </p:nvGrpSpPr>
        <p:grpSpPr>
          <a:xfrm>
            <a:off x="2426207" y="3107435"/>
            <a:ext cx="1039749" cy="454152"/>
            <a:chOff x="2426207" y="3107435"/>
            <a:chExt cx="1039749" cy="454152"/>
          </a:xfrm>
        </p:grpSpPr>
        <p:pic>
          <p:nvPicPr>
            <p:cNvPr id="656" name="Google Shape;656;p41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2779140" y="3256025"/>
              <a:ext cx="157987" cy="15951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57" name="Google Shape;657;p41"/>
            <p:cNvSpPr/>
            <p:nvPr/>
          </p:nvSpPr>
          <p:spPr>
            <a:xfrm>
              <a:off x="2712719" y="3189731"/>
              <a:ext cx="292735" cy="295910"/>
            </a:xfrm>
            <a:custGeom>
              <a:avLst/>
              <a:gdLst/>
              <a:ahLst/>
              <a:cxnLst/>
              <a:rect l="l" t="t" r="r" b="b"/>
              <a:pathLst>
                <a:path w="292735" h="295910" extrusionOk="0">
                  <a:moveTo>
                    <a:pt x="266700" y="146430"/>
                  </a:moveTo>
                  <a:lnTo>
                    <a:pt x="266700" y="138302"/>
                  </a:lnTo>
                  <a:lnTo>
                    <a:pt x="265811" y="130175"/>
                  </a:lnTo>
                  <a:lnTo>
                    <a:pt x="264032" y="122046"/>
                  </a:lnTo>
                  <a:lnTo>
                    <a:pt x="280552" y="112648"/>
                  </a:lnTo>
                  <a:lnTo>
                    <a:pt x="289036" y="107822"/>
                  </a:lnTo>
                  <a:lnTo>
                    <a:pt x="292161" y="106044"/>
                  </a:lnTo>
                  <a:lnTo>
                    <a:pt x="292607" y="105790"/>
                  </a:lnTo>
                  <a:lnTo>
                    <a:pt x="271389" y="68639"/>
                  </a:lnTo>
                  <a:lnTo>
                    <a:pt x="260492" y="49561"/>
                  </a:lnTo>
                  <a:lnTo>
                    <a:pt x="256478" y="42533"/>
                  </a:lnTo>
                  <a:lnTo>
                    <a:pt x="255905" y="41528"/>
                  </a:lnTo>
                  <a:lnTo>
                    <a:pt x="240412" y="51000"/>
                  </a:lnTo>
                  <a:lnTo>
                    <a:pt x="232457" y="55864"/>
                  </a:lnTo>
                  <a:lnTo>
                    <a:pt x="229526" y="57656"/>
                  </a:lnTo>
                  <a:lnTo>
                    <a:pt x="229107" y="57912"/>
                  </a:lnTo>
                  <a:lnTo>
                    <a:pt x="219178" y="48936"/>
                  </a:lnTo>
                  <a:lnTo>
                    <a:pt x="208248" y="41163"/>
                  </a:lnTo>
                  <a:lnTo>
                    <a:pt x="196318" y="34748"/>
                  </a:lnTo>
                  <a:lnTo>
                    <a:pt x="183387" y="29844"/>
                  </a:lnTo>
                  <a:lnTo>
                    <a:pt x="183387" y="12590"/>
                  </a:lnTo>
                  <a:lnTo>
                    <a:pt x="183387" y="3730"/>
                  </a:lnTo>
                  <a:lnTo>
                    <a:pt x="183387" y="466"/>
                  </a:lnTo>
                  <a:lnTo>
                    <a:pt x="183387" y="0"/>
                  </a:lnTo>
                  <a:lnTo>
                    <a:pt x="141537" y="0"/>
                  </a:lnTo>
                  <a:lnTo>
                    <a:pt x="120046" y="0"/>
                  </a:lnTo>
                  <a:lnTo>
                    <a:pt x="112129" y="0"/>
                  </a:lnTo>
                  <a:lnTo>
                    <a:pt x="110998" y="0"/>
                  </a:lnTo>
                  <a:lnTo>
                    <a:pt x="110998" y="16226"/>
                  </a:lnTo>
                  <a:lnTo>
                    <a:pt x="110998" y="24558"/>
                  </a:lnTo>
                  <a:lnTo>
                    <a:pt x="110998" y="27628"/>
                  </a:lnTo>
                  <a:lnTo>
                    <a:pt x="110998" y="28066"/>
                  </a:lnTo>
                  <a:lnTo>
                    <a:pt x="97248" y="33498"/>
                  </a:lnTo>
                  <a:lnTo>
                    <a:pt x="84248" y="40274"/>
                  </a:lnTo>
                  <a:lnTo>
                    <a:pt x="72082" y="48408"/>
                  </a:lnTo>
                  <a:lnTo>
                    <a:pt x="60832" y="57912"/>
                  </a:lnTo>
                  <a:lnTo>
                    <a:pt x="46882" y="49541"/>
                  </a:lnTo>
                  <a:lnTo>
                    <a:pt x="39719" y="45243"/>
                  </a:lnTo>
                  <a:lnTo>
                    <a:pt x="37080" y="43660"/>
                  </a:lnTo>
                  <a:lnTo>
                    <a:pt x="36703" y="43433"/>
                  </a:lnTo>
                  <a:lnTo>
                    <a:pt x="15484" y="80512"/>
                  </a:lnTo>
                  <a:lnTo>
                    <a:pt x="4587" y="99552"/>
                  </a:lnTo>
                  <a:lnTo>
                    <a:pt x="573" y="106566"/>
                  </a:lnTo>
                  <a:lnTo>
                    <a:pt x="0" y="107568"/>
                  </a:lnTo>
                  <a:lnTo>
                    <a:pt x="14978" y="115939"/>
                  </a:lnTo>
                  <a:lnTo>
                    <a:pt x="22669" y="120237"/>
                  </a:lnTo>
                  <a:lnTo>
                    <a:pt x="25503" y="121820"/>
                  </a:lnTo>
                  <a:lnTo>
                    <a:pt x="25907" y="122046"/>
                  </a:lnTo>
                  <a:lnTo>
                    <a:pt x="24130" y="130175"/>
                  </a:lnTo>
                  <a:lnTo>
                    <a:pt x="23241" y="138302"/>
                  </a:lnTo>
                  <a:lnTo>
                    <a:pt x="23241" y="146430"/>
                  </a:lnTo>
                  <a:lnTo>
                    <a:pt x="23546" y="153920"/>
                  </a:lnTo>
                  <a:lnTo>
                    <a:pt x="24352" y="161289"/>
                  </a:lnTo>
                  <a:lnTo>
                    <a:pt x="25491" y="168469"/>
                  </a:lnTo>
                  <a:lnTo>
                    <a:pt x="26797" y="175387"/>
                  </a:lnTo>
                  <a:lnTo>
                    <a:pt x="12846" y="183757"/>
                  </a:lnTo>
                  <a:lnTo>
                    <a:pt x="5683" y="188055"/>
                  </a:lnTo>
                  <a:lnTo>
                    <a:pt x="3044" y="189638"/>
                  </a:lnTo>
                  <a:lnTo>
                    <a:pt x="2667" y="189864"/>
                  </a:lnTo>
                  <a:lnTo>
                    <a:pt x="23371" y="226429"/>
                  </a:lnTo>
                  <a:lnTo>
                    <a:pt x="34004" y="245205"/>
                  </a:lnTo>
                  <a:lnTo>
                    <a:pt x="37921" y="252122"/>
                  </a:lnTo>
                  <a:lnTo>
                    <a:pt x="38481" y="253110"/>
                  </a:lnTo>
                  <a:lnTo>
                    <a:pt x="53459" y="244740"/>
                  </a:lnTo>
                  <a:lnTo>
                    <a:pt x="61150" y="240442"/>
                  </a:lnTo>
                  <a:lnTo>
                    <a:pt x="63984" y="238859"/>
                  </a:lnTo>
                  <a:lnTo>
                    <a:pt x="64388" y="238632"/>
                  </a:lnTo>
                  <a:lnTo>
                    <a:pt x="74957" y="246941"/>
                  </a:lnTo>
                  <a:lnTo>
                    <a:pt x="86360" y="254047"/>
                  </a:lnTo>
                  <a:lnTo>
                    <a:pt x="98428" y="259796"/>
                  </a:lnTo>
                  <a:lnTo>
                    <a:pt x="110998" y="264032"/>
                  </a:lnTo>
                  <a:lnTo>
                    <a:pt x="110998" y="282315"/>
                  </a:lnTo>
                  <a:lnTo>
                    <a:pt x="110998" y="291703"/>
                  </a:lnTo>
                  <a:lnTo>
                    <a:pt x="110998" y="295161"/>
                  </a:lnTo>
                  <a:lnTo>
                    <a:pt x="110998" y="295655"/>
                  </a:lnTo>
                  <a:lnTo>
                    <a:pt x="152848" y="295655"/>
                  </a:lnTo>
                  <a:lnTo>
                    <a:pt x="174339" y="295655"/>
                  </a:lnTo>
                  <a:lnTo>
                    <a:pt x="182256" y="295655"/>
                  </a:lnTo>
                  <a:lnTo>
                    <a:pt x="183387" y="295655"/>
                  </a:lnTo>
                  <a:lnTo>
                    <a:pt x="183387" y="276859"/>
                  </a:lnTo>
                  <a:lnTo>
                    <a:pt x="183387" y="267207"/>
                  </a:lnTo>
                  <a:lnTo>
                    <a:pt x="183387" y="263651"/>
                  </a:lnTo>
                  <a:lnTo>
                    <a:pt x="183387" y="263143"/>
                  </a:lnTo>
                  <a:lnTo>
                    <a:pt x="195012" y="258546"/>
                  </a:lnTo>
                  <a:lnTo>
                    <a:pt x="205803" y="252936"/>
                  </a:lnTo>
                  <a:lnTo>
                    <a:pt x="215927" y="246302"/>
                  </a:lnTo>
                  <a:lnTo>
                    <a:pt x="225552" y="238632"/>
                  </a:lnTo>
                  <a:lnTo>
                    <a:pt x="241557" y="248104"/>
                  </a:lnTo>
                  <a:lnTo>
                    <a:pt x="249777" y="252968"/>
                  </a:lnTo>
                  <a:lnTo>
                    <a:pt x="252805" y="254760"/>
                  </a:lnTo>
                  <a:lnTo>
                    <a:pt x="253237" y="255015"/>
                  </a:lnTo>
                  <a:lnTo>
                    <a:pt x="274456" y="218378"/>
                  </a:lnTo>
                  <a:lnTo>
                    <a:pt x="285353" y="199564"/>
                  </a:lnTo>
                  <a:lnTo>
                    <a:pt x="289367" y="192633"/>
                  </a:lnTo>
                  <a:lnTo>
                    <a:pt x="289941" y="191642"/>
                  </a:lnTo>
                  <a:lnTo>
                    <a:pt x="274375" y="182244"/>
                  </a:lnTo>
                  <a:lnTo>
                    <a:pt x="266382" y="177418"/>
                  </a:lnTo>
                  <a:lnTo>
                    <a:pt x="263437" y="175640"/>
                  </a:lnTo>
                  <a:lnTo>
                    <a:pt x="263017" y="175387"/>
                  </a:lnTo>
                  <a:lnTo>
                    <a:pt x="264771" y="168469"/>
                  </a:lnTo>
                  <a:lnTo>
                    <a:pt x="265906" y="161289"/>
                  </a:lnTo>
                  <a:lnTo>
                    <a:pt x="266517" y="153920"/>
                  </a:lnTo>
                  <a:lnTo>
                    <a:pt x="266700" y="146430"/>
                  </a:lnTo>
                  <a:close/>
                </a:path>
              </a:pathLst>
            </a:custGeom>
            <a:noFill/>
            <a:ln w="1217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58" name="Google Shape;658;p41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2489961" y="3279647"/>
              <a:ext cx="193801" cy="1127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59" name="Google Shape;659;p41"/>
            <p:cNvSpPr/>
            <p:nvPr/>
          </p:nvSpPr>
          <p:spPr>
            <a:xfrm>
              <a:off x="2817876" y="3310635"/>
              <a:ext cx="356870" cy="50800"/>
            </a:xfrm>
            <a:custGeom>
              <a:avLst/>
              <a:gdLst/>
              <a:ahLst/>
              <a:cxnLst/>
              <a:rect l="l" t="t" r="r" b="b"/>
              <a:pathLst>
                <a:path w="356869" h="50800" extrusionOk="0">
                  <a:moveTo>
                    <a:pt x="79248" y="25400"/>
                  </a:moveTo>
                  <a:lnTo>
                    <a:pt x="66548" y="19050"/>
                  </a:lnTo>
                  <a:lnTo>
                    <a:pt x="28448" y="0"/>
                  </a:lnTo>
                  <a:lnTo>
                    <a:pt x="28448" y="19050"/>
                  </a:lnTo>
                  <a:lnTo>
                    <a:pt x="0" y="19050"/>
                  </a:lnTo>
                  <a:lnTo>
                    <a:pt x="0" y="31750"/>
                  </a:lnTo>
                  <a:lnTo>
                    <a:pt x="28448" y="31750"/>
                  </a:lnTo>
                  <a:lnTo>
                    <a:pt x="28448" y="50800"/>
                  </a:lnTo>
                  <a:lnTo>
                    <a:pt x="66548" y="31750"/>
                  </a:lnTo>
                  <a:lnTo>
                    <a:pt x="79248" y="25400"/>
                  </a:lnTo>
                  <a:close/>
                </a:path>
                <a:path w="356869" h="50800" extrusionOk="0">
                  <a:moveTo>
                    <a:pt x="356616" y="25400"/>
                  </a:moveTo>
                  <a:lnTo>
                    <a:pt x="343916" y="19050"/>
                  </a:lnTo>
                  <a:lnTo>
                    <a:pt x="305816" y="0"/>
                  </a:lnTo>
                  <a:lnTo>
                    <a:pt x="305816" y="19050"/>
                  </a:lnTo>
                  <a:lnTo>
                    <a:pt x="199644" y="19050"/>
                  </a:lnTo>
                  <a:lnTo>
                    <a:pt x="199644" y="31750"/>
                  </a:lnTo>
                  <a:lnTo>
                    <a:pt x="305816" y="31750"/>
                  </a:lnTo>
                  <a:lnTo>
                    <a:pt x="305816" y="50800"/>
                  </a:lnTo>
                  <a:lnTo>
                    <a:pt x="343916" y="31750"/>
                  </a:lnTo>
                  <a:lnTo>
                    <a:pt x="356616" y="25400"/>
                  </a:lnTo>
                  <a:close/>
                </a:path>
              </a:pathLst>
            </a:custGeom>
            <a:solidFill>
              <a:srgbClr val="0D0D0D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60" name="Google Shape;660;p41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3232276" y="3183762"/>
              <a:ext cx="198373" cy="6705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61" name="Google Shape;661;p41"/>
            <p:cNvSpPr/>
            <p:nvPr/>
          </p:nvSpPr>
          <p:spPr>
            <a:xfrm>
              <a:off x="3197351" y="3169919"/>
              <a:ext cx="268605" cy="347980"/>
            </a:xfrm>
            <a:custGeom>
              <a:avLst/>
              <a:gdLst/>
              <a:ahLst/>
              <a:cxnLst/>
              <a:rect l="l" t="t" r="r" b="b"/>
              <a:pathLst>
                <a:path w="268604" h="347979" extrusionOk="0">
                  <a:moveTo>
                    <a:pt x="134112" y="0"/>
                  </a:moveTo>
                  <a:lnTo>
                    <a:pt x="183570" y="3829"/>
                  </a:lnTo>
                  <a:lnTo>
                    <a:pt x="224790" y="14350"/>
                  </a:lnTo>
                  <a:lnTo>
                    <a:pt x="254198" y="30110"/>
                  </a:lnTo>
                  <a:lnTo>
                    <a:pt x="268224" y="49656"/>
                  </a:lnTo>
                  <a:lnTo>
                    <a:pt x="268224" y="297814"/>
                  </a:lnTo>
                  <a:lnTo>
                    <a:pt x="254198" y="317361"/>
                  </a:lnTo>
                  <a:lnTo>
                    <a:pt x="224789" y="333120"/>
                  </a:lnTo>
                  <a:lnTo>
                    <a:pt x="183570" y="343642"/>
                  </a:lnTo>
                  <a:lnTo>
                    <a:pt x="134112" y="347471"/>
                  </a:lnTo>
                  <a:lnTo>
                    <a:pt x="84653" y="343642"/>
                  </a:lnTo>
                  <a:lnTo>
                    <a:pt x="43433" y="333120"/>
                  </a:lnTo>
                  <a:lnTo>
                    <a:pt x="14025" y="317361"/>
                  </a:lnTo>
                  <a:lnTo>
                    <a:pt x="0" y="297814"/>
                  </a:lnTo>
                  <a:lnTo>
                    <a:pt x="0" y="49656"/>
                  </a:lnTo>
                  <a:lnTo>
                    <a:pt x="14025" y="30110"/>
                  </a:lnTo>
                  <a:lnTo>
                    <a:pt x="43434" y="14350"/>
                  </a:lnTo>
                  <a:lnTo>
                    <a:pt x="84653" y="3829"/>
                  </a:lnTo>
                  <a:lnTo>
                    <a:pt x="134112" y="0"/>
                  </a:lnTo>
                  <a:close/>
                </a:path>
              </a:pathLst>
            </a:custGeom>
            <a:noFill/>
            <a:ln w="1217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62" name="Google Shape;662;p41"/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>
              <a:off x="2426207" y="3107435"/>
              <a:ext cx="135635" cy="1752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63" name="Google Shape;663;p41"/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>
              <a:off x="2426207" y="3386327"/>
              <a:ext cx="135635" cy="17526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64" name="Google Shape;664;p41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627773" y="563752"/>
            <a:ext cx="5006581" cy="343788"/>
          </a:xfrm>
          <a:prstGeom prst="rect">
            <a:avLst/>
          </a:prstGeom>
          <a:noFill/>
          <a:ln>
            <a:noFill/>
          </a:ln>
        </p:spPr>
      </p:pic>
      <p:pic>
        <p:nvPicPr>
          <p:cNvPr id="665" name="Google Shape;665;p41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5783071" y="673354"/>
            <a:ext cx="4152010" cy="300609"/>
          </a:xfrm>
          <a:prstGeom prst="rect">
            <a:avLst/>
          </a:prstGeom>
          <a:noFill/>
          <a:ln>
            <a:noFill/>
          </a:ln>
        </p:spPr>
      </p:pic>
      <p:sp>
        <p:nvSpPr>
          <p:cNvPr id="666" name="Google Shape;666;p41"/>
          <p:cNvSpPr/>
          <p:nvPr/>
        </p:nvSpPr>
        <p:spPr>
          <a:xfrm>
            <a:off x="9339071" y="2334767"/>
            <a:ext cx="52069" cy="1920239"/>
          </a:xfrm>
          <a:custGeom>
            <a:avLst/>
            <a:gdLst/>
            <a:ahLst/>
            <a:cxnLst/>
            <a:rect l="l" t="t" r="r" b="b"/>
            <a:pathLst>
              <a:path w="52070" h="1920239" extrusionOk="0">
                <a:moveTo>
                  <a:pt x="0" y="0"/>
                </a:moveTo>
                <a:lnTo>
                  <a:pt x="20151" y="335"/>
                </a:lnTo>
                <a:lnTo>
                  <a:pt x="36623" y="1254"/>
                </a:lnTo>
                <a:lnTo>
                  <a:pt x="47738" y="2625"/>
                </a:lnTo>
                <a:lnTo>
                  <a:pt x="51816" y="4318"/>
                </a:lnTo>
                <a:lnTo>
                  <a:pt x="51816" y="1915922"/>
                </a:lnTo>
                <a:lnTo>
                  <a:pt x="47738" y="1917614"/>
                </a:lnTo>
                <a:lnTo>
                  <a:pt x="36623" y="1918985"/>
                </a:lnTo>
                <a:lnTo>
                  <a:pt x="20151" y="1919904"/>
                </a:lnTo>
                <a:lnTo>
                  <a:pt x="0" y="1920240"/>
                </a:lnTo>
              </a:path>
            </a:pathLst>
          </a:custGeom>
          <a:noFill/>
          <a:ln w="12175" cap="flat" cmpd="sng">
            <a:solidFill>
              <a:srgbClr val="0D0D0D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7" name="Google Shape;667;p41"/>
          <p:cNvSpPr txBox="1"/>
          <p:nvPr/>
        </p:nvSpPr>
        <p:spPr>
          <a:xfrm>
            <a:off x="2149855" y="4235818"/>
            <a:ext cx="1293495" cy="5829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79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1F5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Azure Data Factory</a:t>
            </a:r>
            <a:endParaRPr sz="12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755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1F5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SSIS</a:t>
            </a:r>
            <a:endParaRPr sz="12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68" name="Google Shape;668;p41"/>
          <p:cNvSpPr txBox="1"/>
          <p:nvPr/>
        </p:nvSpPr>
        <p:spPr>
          <a:xfrm>
            <a:off x="5678551" y="4229171"/>
            <a:ext cx="1254760" cy="1306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92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1F5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Azure Databricks</a:t>
            </a:r>
            <a:endParaRPr sz="12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76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1F5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Azure HDInsight</a:t>
            </a:r>
            <a:endParaRPr sz="12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12700" marR="5080" lvl="0" indent="0" algn="l" rtl="0">
              <a:lnSpc>
                <a:spcPct val="108333"/>
              </a:lnSpc>
              <a:spcBef>
                <a:spcPts val="915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1F5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PolyBase &amp; Stored  Procedures</a:t>
            </a:r>
            <a:endParaRPr sz="12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73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1F5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Power BI Dataflow</a:t>
            </a:r>
            <a:endParaRPr sz="12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69" name="Google Shape;669;p41"/>
          <p:cNvSpPr txBox="1"/>
          <p:nvPr/>
        </p:nvSpPr>
        <p:spPr>
          <a:xfrm>
            <a:off x="7510018" y="4235818"/>
            <a:ext cx="1863089" cy="1305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79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1F5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Azure SQL Data Warehouse</a:t>
            </a:r>
            <a:endParaRPr sz="12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755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1F5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Azure Analysis Services</a:t>
            </a:r>
            <a:endParaRPr sz="12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12700" marR="128270" lvl="0" indent="0" algn="l" rtl="0">
              <a:lnSpc>
                <a:spcPct val="108333"/>
              </a:lnSpc>
              <a:spcBef>
                <a:spcPts val="919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1F5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SQL Database (Single, MI,  HyperScale, Serverless)</a:t>
            </a:r>
            <a:endParaRPr sz="12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73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1F5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SQL Server in a VM</a:t>
            </a:r>
            <a:endParaRPr sz="12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70" name="Google Shape;670;p41"/>
          <p:cNvSpPr txBox="1"/>
          <p:nvPr/>
        </p:nvSpPr>
        <p:spPr>
          <a:xfrm>
            <a:off x="5678551" y="5515762"/>
            <a:ext cx="3383915" cy="583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57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aseline="30000">
                <a:solidFill>
                  <a:srgbClr val="001F5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Azure Data Lake Analytics </a:t>
            </a:r>
            <a:r>
              <a:rPr lang="en-US" sz="1200">
                <a:solidFill>
                  <a:srgbClr val="001F5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Cosmos DB</a:t>
            </a:r>
            <a:endParaRPr sz="12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1844039" marR="0" lvl="0" indent="0" algn="l" rtl="0">
              <a:lnSpc>
                <a:spcPct val="100000"/>
              </a:lnSpc>
              <a:spcBef>
                <a:spcPts val="755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1F5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Power BI Aggregations</a:t>
            </a:r>
            <a:endParaRPr sz="12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C1C5AE2-5AC2-4947-AB44-E3409F0C11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0021158"/>
              </p:ext>
            </p:extLst>
          </p:nvPr>
        </p:nvGraphicFramePr>
        <p:xfrm>
          <a:off x="541247" y="1911570"/>
          <a:ext cx="10905067" cy="3833989"/>
        </p:xfrm>
        <a:graphic>
          <a:graphicData uri="http://schemas.openxmlformats.org/drawingml/2006/table">
            <a:tbl>
              <a:tblPr firstRow="1" bandRow="1">
                <a:tableStyleId>{CE2C8CA8-FD56-4996-82A9-BB022ABA462F}</a:tableStyleId>
              </a:tblPr>
              <a:tblGrid>
                <a:gridCol w="4752856">
                  <a:extLst>
                    <a:ext uri="{9D8B030D-6E8A-4147-A177-3AD203B41FA5}">
                      <a16:colId xmlns:a16="http://schemas.microsoft.com/office/drawing/2014/main" val="1428825138"/>
                    </a:ext>
                  </a:extLst>
                </a:gridCol>
                <a:gridCol w="6152211">
                  <a:extLst>
                    <a:ext uri="{9D8B030D-6E8A-4147-A177-3AD203B41FA5}">
                      <a16:colId xmlns:a16="http://schemas.microsoft.com/office/drawing/2014/main" val="3580284239"/>
                    </a:ext>
                  </a:extLst>
                </a:gridCol>
              </a:tblGrid>
              <a:tr h="392315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400" u="none" strike="noStrike">
                          <a:effectLst/>
                        </a:rPr>
                        <a:t>Product Name </a:t>
                      </a:r>
                      <a:r>
                        <a:rPr lang="en-US" sz="1400">
                          <a:effectLst/>
                        </a:rPr>
                        <a:t>​</a:t>
                      </a:r>
                      <a:endParaRPr lang="en-US" sz="1400" b="1" i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89162" marR="89162" marT="44581" marB="44581"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400" u="none" strike="noStrike">
                          <a:effectLst/>
                        </a:rPr>
                        <a:t> Overview</a:t>
                      </a:r>
                      <a:r>
                        <a:rPr lang="en-US" sz="1400">
                          <a:effectLst/>
                        </a:rPr>
                        <a:t>​</a:t>
                      </a:r>
                      <a:endParaRPr lang="en-US" sz="1400" b="1" i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89162" marR="89162" marT="44581" marB="44581" anchor="ctr"/>
                </a:tc>
                <a:extLst>
                  <a:ext uri="{0D108BD9-81ED-4DB2-BD59-A6C34878D82A}">
                    <a16:rowId xmlns:a16="http://schemas.microsoft.com/office/drawing/2014/main" val="159347591"/>
                  </a:ext>
                </a:extLst>
              </a:tr>
              <a:tr h="659803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400" u="none" strike="noStrike">
                          <a:effectLst/>
                        </a:rPr>
                        <a:t>Azure Data Lake Storage Gen2(ADLS Gen2)</a:t>
                      </a:r>
                      <a:r>
                        <a:rPr lang="en-US" sz="1400">
                          <a:effectLst/>
                        </a:rPr>
                        <a:t>​</a:t>
                      </a:r>
                      <a:endParaRPr lang="en-US" sz="14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9162" marR="89162" marT="44581" marB="44581"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400" u="none" strike="noStrike">
                          <a:effectLst/>
                        </a:rPr>
                        <a:t>GA Feb 7th! Combines best features of blob storage and ADLS Gen1</a:t>
                      </a:r>
                      <a:r>
                        <a:rPr lang="en-US" sz="1400">
                          <a:effectLst/>
                        </a:rPr>
                        <a:t>​</a:t>
                      </a:r>
                      <a:endParaRPr lang="en-US" sz="14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9162" marR="89162" marT="44581" marB="44581" anchor="ctr"/>
                </a:tc>
                <a:extLst>
                  <a:ext uri="{0D108BD9-81ED-4DB2-BD59-A6C34878D82A}">
                    <a16:rowId xmlns:a16="http://schemas.microsoft.com/office/drawing/2014/main" val="22483414"/>
                  </a:ext>
                </a:extLst>
              </a:tr>
              <a:tr h="1194778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400" u="none" strike="noStrike">
                          <a:effectLst/>
                        </a:rPr>
                        <a:t>Blob Storage</a:t>
                      </a:r>
                      <a:r>
                        <a:rPr lang="en-US" sz="1400">
                          <a:effectLst/>
                        </a:rPr>
                        <a:t>​</a:t>
                      </a:r>
                      <a:endParaRPr lang="en-US" sz="14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9162" marR="89162" marT="44581" marB="44581"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400" u="none" strike="noStrike">
                          <a:effectLst/>
                        </a:rPr>
                        <a:t>non-analytical use cases that only need object storage rather than hierarchical storage(i.e. video, images, backup files). Don’t migrate to Gen2 if current data does not need features of ADLS Gen2</a:t>
                      </a:r>
                      <a:r>
                        <a:rPr lang="en-US" sz="1400">
                          <a:effectLst/>
                        </a:rPr>
                        <a:t>​</a:t>
                      </a:r>
                      <a:endParaRPr lang="en-US" sz="14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9162" marR="89162" marT="44581" marB="44581" anchor="ctr"/>
                </a:tc>
                <a:extLst>
                  <a:ext uri="{0D108BD9-81ED-4DB2-BD59-A6C34878D82A}">
                    <a16:rowId xmlns:a16="http://schemas.microsoft.com/office/drawing/2014/main" val="1676123086"/>
                  </a:ext>
                </a:extLst>
              </a:tr>
              <a:tr h="392315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400" u="none" strike="noStrike">
                          <a:effectLst/>
                        </a:rPr>
                        <a:t>Azure Data Lake Storage Gen1(ADLS Gen1)</a:t>
                      </a:r>
                      <a:r>
                        <a:rPr lang="en-US" sz="1400">
                          <a:effectLst/>
                        </a:rPr>
                        <a:t>​</a:t>
                      </a:r>
                      <a:endParaRPr lang="en-US" sz="14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9162" marR="89162" marT="44581" marB="44581"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400" u="none" strike="noStrike">
                          <a:effectLst/>
                        </a:rPr>
                        <a:t>Originally for better performance over Blob storage</a:t>
                      </a:r>
                      <a:r>
                        <a:rPr lang="en-US" sz="1400">
                          <a:effectLst/>
                        </a:rPr>
                        <a:t>​</a:t>
                      </a:r>
                      <a:endParaRPr lang="en-US" sz="14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9162" marR="89162" marT="44581" marB="44581" anchor="ctr"/>
                </a:tc>
                <a:extLst>
                  <a:ext uri="{0D108BD9-81ED-4DB2-BD59-A6C34878D82A}">
                    <a16:rowId xmlns:a16="http://schemas.microsoft.com/office/drawing/2014/main" val="2062564916"/>
                  </a:ext>
                </a:extLst>
              </a:tr>
              <a:tr h="1194778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400" u="none" strike="noStrike">
                          <a:effectLst/>
                        </a:rPr>
                        <a:t>SQL Server 2019 Big Data Cluster</a:t>
                      </a:r>
                      <a:r>
                        <a:rPr lang="en-US" sz="1400">
                          <a:effectLst/>
                        </a:rPr>
                        <a:t>​</a:t>
                      </a:r>
                      <a:endParaRPr lang="en-US" sz="14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9162" marR="89162" marT="44581" marB="44581"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400" u="none" strike="noStrike">
                          <a:effectLst/>
                        </a:rPr>
                        <a:t>Combines together the SQL Server database engine, Spark, and HDFS(including ADLS Gen2) into a unified data platform deployed as containers on Kubernetes. Also uses Polybase to access many types of data sources</a:t>
                      </a:r>
                      <a:r>
                        <a:rPr lang="en-US" sz="1400">
                          <a:effectLst/>
                        </a:rPr>
                        <a:t>​</a:t>
                      </a:r>
                      <a:endParaRPr lang="en-US" sz="14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9162" marR="89162" marT="44581" marB="44581" anchor="ctr"/>
                </a:tc>
                <a:extLst>
                  <a:ext uri="{0D108BD9-81ED-4DB2-BD59-A6C34878D82A}">
                    <a16:rowId xmlns:a16="http://schemas.microsoft.com/office/drawing/2014/main" val="509506024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6EBB8343-D222-47B6-90A6-52450DB8C86A}"/>
              </a:ext>
            </a:extLst>
          </p:cNvPr>
          <p:cNvSpPr txBox="1"/>
          <p:nvPr/>
        </p:nvSpPr>
        <p:spPr>
          <a:xfrm>
            <a:off x="2772937" y="635620"/>
            <a:ext cx="444376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/>
              <a:t>Store – Big Data</a:t>
            </a:r>
          </a:p>
        </p:txBody>
      </p:sp>
    </p:spTree>
    <p:extLst>
      <p:ext uri="{BB962C8B-B14F-4D97-AF65-F5344CB8AC3E}">
        <p14:creationId xmlns:p14="http://schemas.microsoft.com/office/powerpoint/2010/main" val="41987771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3" name="Google Shape;723;p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2061" y="563752"/>
            <a:ext cx="6895731" cy="446024"/>
          </a:xfrm>
          <a:prstGeom prst="rect">
            <a:avLst/>
          </a:prstGeom>
          <a:noFill/>
          <a:ln>
            <a:noFill/>
          </a:ln>
        </p:spPr>
      </p:pic>
      <p:sp>
        <p:nvSpPr>
          <p:cNvPr id="724" name="Google Shape;724;p44"/>
          <p:cNvSpPr txBox="1"/>
          <p:nvPr/>
        </p:nvSpPr>
        <p:spPr>
          <a:xfrm>
            <a:off x="420725" y="3634232"/>
            <a:ext cx="1854835" cy="30854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0078D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LRS</a:t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12700" marR="5080" lvl="0" indent="0" algn="l" rtl="0">
              <a:lnSpc>
                <a:spcPct val="100000"/>
              </a:lnSpc>
              <a:spcBef>
                <a:spcPts val="2125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2E2E2E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Multiple replicas across  a datacenter</a:t>
            </a:r>
            <a:endParaRPr sz="1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12700" marR="252095" lvl="0" indent="0" algn="l" rtl="0">
              <a:lnSpc>
                <a:spcPct val="100000"/>
              </a:lnSpc>
              <a:spcBef>
                <a:spcPts val="605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2E2E2E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Protect against disk,  node, rack failures</a:t>
            </a:r>
            <a:endParaRPr sz="1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12700" marR="42545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2E2E2E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Write is ack’d when all  replicas are committed</a:t>
            </a:r>
            <a:endParaRPr sz="1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12700" marR="50165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2E2E2E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Superior to dual-parity  RAID</a:t>
            </a:r>
            <a:endParaRPr sz="1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2E2E2E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11 9s of durability</a:t>
            </a:r>
            <a:endParaRPr sz="1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2E2E2E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SLA: 99.9%</a:t>
            </a:r>
            <a:endParaRPr sz="1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725" name="Google Shape;725;p44"/>
          <p:cNvGrpSpPr/>
          <p:nvPr/>
        </p:nvGrpSpPr>
        <p:grpSpPr>
          <a:xfrm>
            <a:off x="733805" y="2271522"/>
            <a:ext cx="684531" cy="786638"/>
            <a:chOff x="733805" y="2271522"/>
            <a:chExt cx="684531" cy="786638"/>
          </a:xfrm>
        </p:grpSpPr>
        <p:sp>
          <p:nvSpPr>
            <p:cNvPr id="726" name="Google Shape;726;p44"/>
            <p:cNvSpPr/>
            <p:nvPr/>
          </p:nvSpPr>
          <p:spPr>
            <a:xfrm>
              <a:off x="733805" y="2271522"/>
              <a:ext cx="379730" cy="495300"/>
            </a:xfrm>
            <a:custGeom>
              <a:avLst/>
              <a:gdLst/>
              <a:ahLst/>
              <a:cxnLst/>
              <a:rect l="l" t="t" r="r" b="b"/>
              <a:pathLst>
                <a:path w="379730" h="495300" extrusionOk="0">
                  <a:moveTo>
                    <a:pt x="373278" y="95123"/>
                  </a:moveTo>
                  <a:lnTo>
                    <a:pt x="379475" y="95123"/>
                  </a:lnTo>
                  <a:lnTo>
                    <a:pt x="379475" y="282422"/>
                  </a:lnTo>
                  <a:lnTo>
                    <a:pt x="379475" y="378602"/>
                  </a:lnTo>
                  <a:lnTo>
                    <a:pt x="379475" y="414037"/>
                  </a:lnTo>
                  <a:lnTo>
                    <a:pt x="379475" y="419100"/>
                  </a:lnTo>
                  <a:lnTo>
                    <a:pt x="369803" y="443215"/>
                  </a:lnTo>
                  <a:lnTo>
                    <a:pt x="342865" y="464137"/>
                  </a:lnTo>
                  <a:lnTo>
                    <a:pt x="301783" y="480620"/>
                  </a:lnTo>
                  <a:lnTo>
                    <a:pt x="249675" y="491422"/>
                  </a:lnTo>
                  <a:lnTo>
                    <a:pt x="189661" y="495300"/>
                  </a:lnTo>
                  <a:lnTo>
                    <a:pt x="129722" y="491422"/>
                  </a:lnTo>
                  <a:lnTo>
                    <a:pt x="77659" y="480620"/>
                  </a:lnTo>
                  <a:lnTo>
                    <a:pt x="36600" y="464137"/>
                  </a:lnTo>
                  <a:lnTo>
                    <a:pt x="9671" y="443215"/>
                  </a:lnTo>
                  <a:lnTo>
                    <a:pt x="0" y="419100"/>
                  </a:lnTo>
                  <a:lnTo>
                    <a:pt x="0" y="231800"/>
                  </a:lnTo>
                  <a:lnTo>
                    <a:pt x="0" y="135620"/>
                  </a:lnTo>
                  <a:lnTo>
                    <a:pt x="0" y="100185"/>
                  </a:lnTo>
                  <a:lnTo>
                    <a:pt x="0" y="95123"/>
                  </a:lnTo>
                  <a:lnTo>
                    <a:pt x="6197" y="95123"/>
                  </a:lnTo>
                  <a:lnTo>
                    <a:pt x="31315" y="117949"/>
                  </a:lnTo>
                  <a:lnTo>
                    <a:pt x="72712" y="136096"/>
                  </a:lnTo>
                  <a:lnTo>
                    <a:pt x="126718" y="148076"/>
                  </a:lnTo>
                  <a:lnTo>
                    <a:pt x="189661" y="152400"/>
                  </a:lnTo>
                  <a:lnTo>
                    <a:pt x="252672" y="148076"/>
                  </a:lnTo>
                  <a:lnTo>
                    <a:pt x="306687" y="136096"/>
                  </a:lnTo>
                  <a:lnTo>
                    <a:pt x="348094" y="117949"/>
                  </a:lnTo>
                  <a:lnTo>
                    <a:pt x="373278" y="95123"/>
                  </a:lnTo>
                  <a:close/>
                </a:path>
                <a:path w="379730" h="495300" extrusionOk="0">
                  <a:moveTo>
                    <a:pt x="189661" y="0"/>
                  </a:moveTo>
                  <a:lnTo>
                    <a:pt x="129722" y="3877"/>
                  </a:lnTo>
                  <a:lnTo>
                    <a:pt x="77659" y="14679"/>
                  </a:lnTo>
                  <a:lnTo>
                    <a:pt x="36600" y="31162"/>
                  </a:lnTo>
                  <a:lnTo>
                    <a:pt x="0" y="76200"/>
                  </a:lnTo>
                  <a:lnTo>
                    <a:pt x="9671" y="100267"/>
                  </a:lnTo>
                  <a:lnTo>
                    <a:pt x="36600" y="121182"/>
                  </a:lnTo>
                  <a:lnTo>
                    <a:pt x="77659" y="137684"/>
                  </a:lnTo>
                  <a:lnTo>
                    <a:pt x="129722" y="148510"/>
                  </a:lnTo>
                  <a:lnTo>
                    <a:pt x="189661" y="152400"/>
                  </a:lnTo>
                  <a:lnTo>
                    <a:pt x="249675" y="148510"/>
                  </a:lnTo>
                  <a:lnTo>
                    <a:pt x="301783" y="137684"/>
                  </a:lnTo>
                  <a:lnTo>
                    <a:pt x="342865" y="121182"/>
                  </a:lnTo>
                  <a:lnTo>
                    <a:pt x="369803" y="100267"/>
                  </a:lnTo>
                  <a:lnTo>
                    <a:pt x="379475" y="76200"/>
                  </a:lnTo>
                  <a:lnTo>
                    <a:pt x="369803" y="52084"/>
                  </a:lnTo>
                  <a:lnTo>
                    <a:pt x="342865" y="31162"/>
                  </a:lnTo>
                  <a:lnTo>
                    <a:pt x="301783" y="14679"/>
                  </a:lnTo>
                  <a:lnTo>
                    <a:pt x="249675" y="3877"/>
                  </a:lnTo>
                  <a:lnTo>
                    <a:pt x="189661" y="0"/>
                  </a:lnTo>
                  <a:close/>
                </a:path>
              </a:pathLst>
            </a:custGeom>
            <a:noFill/>
            <a:ln w="19800" cap="flat" cmpd="sng">
              <a:solidFill>
                <a:srgbClr val="1A1A1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7" name="Google Shape;727;p44"/>
            <p:cNvSpPr/>
            <p:nvPr/>
          </p:nvSpPr>
          <p:spPr>
            <a:xfrm>
              <a:off x="886205" y="2423922"/>
              <a:ext cx="379730" cy="495300"/>
            </a:xfrm>
            <a:custGeom>
              <a:avLst/>
              <a:gdLst/>
              <a:ahLst/>
              <a:cxnLst/>
              <a:rect l="l" t="t" r="r" b="b"/>
              <a:pathLst>
                <a:path w="379730" h="495300" extrusionOk="0">
                  <a:moveTo>
                    <a:pt x="6197" y="95123"/>
                  </a:moveTo>
                  <a:lnTo>
                    <a:pt x="0" y="95123"/>
                  </a:lnTo>
                  <a:lnTo>
                    <a:pt x="0" y="419100"/>
                  </a:lnTo>
                  <a:lnTo>
                    <a:pt x="36600" y="464137"/>
                  </a:lnTo>
                  <a:lnTo>
                    <a:pt x="77659" y="480620"/>
                  </a:lnTo>
                  <a:lnTo>
                    <a:pt x="129722" y="491422"/>
                  </a:lnTo>
                  <a:lnTo>
                    <a:pt x="189661" y="495300"/>
                  </a:lnTo>
                  <a:lnTo>
                    <a:pt x="249675" y="491422"/>
                  </a:lnTo>
                  <a:lnTo>
                    <a:pt x="301783" y="480620"/>
                  </a:lnTo>
                  <a:lnTo>
                    <a:pt x="342865" y="464137"/>
                  </a:lnTo>
                  <a:lnTo>
                    <a:pt x="369803" y="443215"/>
                  </a:lnTo>
                  <a:lnTo>
                    <a:pt x="379475" y="419100"/>
                  </a:lnTo>
                  <a:lnTo>
                    <a:pt x="379475" y="152400"/>
                  </a:lnTo>
                  <a:lnTo>
                    <a:pt x="189661" y="152400"/>
                  </a:lnTo>
                  <a:lnTo>
                    <a:pt x="129722" y="148510"/>
                  </a:lnTo>
                  <a:lnTo>
                    <a:pt x="128067" y="148168"/>
                  </a:lnTo>
                  <a:lnTo>
                    <a:pt x="126718" y="148076"/>
                  </a:lnTo>
                  <a:lnTo>
                    <a:pt x="113009" y="145035"/>
                  </a:lnTo>
                  <a:lnTo>
                    <a:pt x="77659" y="137684"/>
                  </a:lnTo>
                  <a:lnTo>
                    <a:pt x="74936" y="136589"/>
                  </a:lnTo>
                  <a:lnTo>
                    <a:pt x="72712" y="136096"/>
                  </a:lnTo>
                  <a:lnTo>
                    <a:pt x="61726" y="131280"/>
                  </a:lnTo>
                  <a:lnTo>
                    <a:pt x="36600" y="121182"/>
                  </a:lnTo>
                  <a:lnTo>
                    <a:pt x="33892" y="119078"/>
                  </a:lnTo>
                  <a:lnTo>
                    <a:pt x="31315" y="117949"/>
                  </a:lnTo>
                  <a:lnTo>
                    <a:pt x="24715" y="111951"/>
                  </a:lnTo>
                  <a:lnTo>
                    <a:pt x="9671" y="100267"/>
                  </a:lnTo>
                  <a:lnTo>
                    <a:pt x="8405" y="97129"/>
                  </a:lnTo>
                  <a:lnTo>
                    <a:pt x="6197" y="95123"/>
                  </a:lnTo>
                  <a:close/>
                </a:path>
                <a:path w="379730" h="495300" extrusionOk="0">
                  <a:moveTo>
                    <a:pt x="189661" y="0"/>
                  </a:moveTo>
                  <a:lnTo>
                    <a:pt x="129722" y="3877"/>
                  </a:lnTo>
                  <a:lnTo>
                    <a:pt x="77659" y="14679"/>
                  </a:lnTo>
                  <a:lnTo>
                    <a:pt x="36600" y="31162"/>
                  </a:lnTo>
                  <a:lnTo>
                    <a:pt x="0" y="76200"/>
                  </a:lnTo>
                  <a:lnTo>
                    <a:pt x="8413" y="97136"/>
                  </a:lnTo>
                  <a:lnTo>
                    <a:pt x="61726" y="131280"/>
                  </a:lnTo>
                  <a:lnTo>
                    <a:pt x="113009" y="145035"/>
                  </a:lnTo>
                  <a:lnTo>
                    <a:pt x="189661" y="152400"/>
                  </a:lnTo>
                  <a:lnTo>
                    <a:pt x="251321" y="148168"/>
                  </a:lnTo>
                  <a:lnTo>
                    <a:pt x="304563" y="136567"/>
                  </a:lnTo>
                  <a:lnTo>
                    <a:pt x="345650" y="119020"/>
                  </a:lnTo>
                  <a:lnTo>
                    <a:pt x="379475" y="76200"/>
                  </a:lnTo>
                  <a:lnTo>
                    <a:pt x="369803" y="52084"/>
                  </a:lnTo>
                  <a:lnTo>
                    <a:pt x="342865" y="31162"/>
                  </a:lnTo>
                  <a:lnTo>
                    <a:pt x="301783" y="14679"/>
                  </a:lnTo>
                  <a:lnTo>
                    <a:pt x="249675" y="3877"/>
                  </a:lnTo>
                  <a:lnTo>
                    <a:pt x="189661" y="0"/>
                  </a:lnTo>
                  <a:close/>
                </a:path>
                <a:path w="379730" h="495300" extrusionOk="0">
                  <a:moveTo>
                    <a:pt x="379475" y="95123"/>
                  </a:moveTo>
                  <a:lnTo>
                    <a:pt x="373278" y="95123"/>
                  </a:lnTo>
                  <a:lnTo>
                    <a:pt x="371061" y="97136"/>
                  </a:lnTo>
                  <a:lnTo>
                    <a:pt x="369803" y="100267"/>
                  </a:lnTo>
                  <a:lnTo>
                    <a:pt x="354453" y="112185"/>
                  </a:lnTo>
                  <a:lnTo>
                    <a:pt x="348094" y="117949"/>
                  </a:lnTo>
                  <a:lnTo>
                    <a:pt x="345650" y="119020"/>
                  </a:lnTo>
                  <a:lnTo>
                    <a:pt x="342865" y="121182"/>
                  </a:lnTo>
                  <a:lnTo>
                    <a:pt x="317129" y="131519"/>
                  </a:lnTo>
                  <a:lnTo>
                    <a:pt x="306687" y="136096"/>
                  </a:lnTo>
                  <a:lnTo>
                    <a:pt x="304507" y="136589"/>
                  </a:lnTo>
                  <a:lnTo>
                    <a:pt x="301783" y="137684"/>
                  </a:lnTo>
                  <a:lnTo>
                    <a:pt x="266089" y="145100"/>
                  </a:lnTo>
                  <a:lnTo>
                    <a:pt x="252672" y="148076"/>
                  </a:lnTo>
                  <a:lnTo>
                    <a:pt x="251315" y="148169"/>
                  </a:lnTo>
                  <a:lnTo>
                    <a:pt x="249675" y="148510"/>
                  </a:lnTo>
                  <a:lnTo>
                    <a:pt x="189661" y="152400"/>
                  </a:lnTo>
                  <a:lnTo>
                    <a:pt x="379475" y="152400"/>
                  </a:lnTo>
                  <a:lnTo>
                    <a:pt x="379475" y="95123"/>
                  </a:lnTo>
                  <a:close/>
                </a:path>
              </a:pathLst>
            </a:custGeom>
            <a:solidFill>
              <a:srgbClr val="F1F1F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8" name="Google Shape;728;p44"/>
            <p:cNvSpPr/>
            <p:nvPr/>
          </p:nvSpPr>
          <p:spPr>
            <a:xfrm>
              <a:off x="886205" y="2423922"/>
              <a:ext cx="379730" cy="495300"/>
            </a:xfrm>
            <a:custGeom>
              <a:avLst/>
              <a:gdLst/>
              <a:ahLst/>
              <a:cxnLst/>
              <a:rect l="l" t="t" r="r" b="b"/>
              <a:pathLst>
                <a:path w="379730" h="495300" extrusionOk="0">
                  <a:moveTo>
                    <a:pt x="373278" y="95123"/>
                  </a:moveTo>
                  <a:lnTo>
                    <a:pt x="379475" y="95123"/>
                  </a:lnTo>
                  <a:lnTo>
                    <a:pt x="379475" y="282422"/>
                  </a:lnTo>
                  <a:lnTo>
                    <a:pt x="379475" y="378602"/>
                  </a:lnTo>
                  <a:lnTo>
                    <a:pt x="379475" y="414037"/>
                  </a:lnTo>
                  <a:lnTo>
                    <a:pt x="379475" y="419100"/>
                  </a:lnTo>
                  <a:lnTo>
                    <a:pt x="369803" y="443215"/>
                  </a:lnTo>
                  <a:lnTo>
                    <a:pt x="342865" y="464137"/>
                  </a:lnTo>
                  <a:lnTo>
                    <a:pt x="301783" y="480620"/>
                  </a:lnTo>
                  <a:lnTo>
                    <a:pt x="249675" y="491422"/>
                  </a:lnTo>
                  <a:lnTo>
                    <a:pt x="189661" y="495300"/>
                  </a:lnTo>
                  <a:lnTo>
                    <a:pt x="129722" y="491422"/>
                  </a:lnTo>
                  <a:lnTo>
                    <a:pt x="77659" y="480620"/>
                  </a:lnTo>
                  <a:lnTo>
                    <a:pt x="36600" y="464137"/>
                  </a:lnTo>
                  <a:lnTo>
                    <a:pt x="9671" y="443215"/>
                  </a:lnTo>
                  <a:lnTo>
                    <a:pt x="0" y="419100"/>
                  </a:lnTo>
                  <a:lnTo>
                    <a:pt x="0" y="231800"/>
                  </a:lnTo>
                  <a:lnTo>
                    <a:pt x="0" y="135620"/>
                  </a:lnTo>
                  <a:lnTo>
                    <a:pt x="0" y="100185"/>
                  </a:lnTo>
                  <a:lnTo>
                    <a:pt x="0" y="95123"/>
                  </a:lnTo>
                  <a:lnTo>
                    <a:pt x="6197" y="95123"/>
                  </a:lnTo>
                  <a:lnTo>
                    <a:pt x="31315" y="117949"/>
                  </a:lnTo>
                  <a:lnTo>
                    <a:pt x="72712" y="136096"/>
                  </a:lnTo>
                  <a:lnTo>
                    <a:pt x="126718" y="148076"/>
                  </a:lnTo>
                  <a:lnTo>
                    <a:pt x="189661" y="152400"/>
                  </a:lnTo>
                  <a:lnTo>
                    <a:pt x="252672" y="148076"/>
                  </a:lnTo>
                  <a:lnTo>
                    <a:pt x="306687" y="136096"/>
                  </a:lnTo>
                  <a:lnTo>
                    <a:pt x="348094" y="117949"/>
                  </a:lnTo>
                  <a:lnTo>
                    <a:pt x="373278" y="95123"/>
                  </a:lnTo>
                  <a:close/>
                </a:path>
                <a:path w="379730" h="495300" extrusionOk="0">
                  <a:moveTo>
                    <a:pt x="189661" y="0"/>
                  </a:moveTo>
                  <a:lnTo>
                    <a:pt x="129722" y="3877"/>
                  </a:lnTo>
                  <a:lnTo>
                    <a:pt x="77659" y="14679"/>
                  </a:lnTo>
                  <a:lnTo>
                    <a:pt x="36600" y="31162"/>
                  </a:lnTo>
                  <a:lnTo>
                    <a:pt x="0" y="76200"/>
                  </a:lnTo>
                  <a:lnTo>
                    <a:pt x="9671" y="100267"/>
                  </a:lnTo>
                  <a:lnTo>
                    <a:pt x="36600" y="121182"/>
                  </a:lnTo>
                  <a:lnTo>
                    <a:pt x="77659" y="137684"/>
                  </a:lnTo>
                  <a:lnTo>
                    <a:pt x="129722" y="148510"/>
                  </a:lnTo>
                  <a:lnTo>
                    <a:pt x="189661" y="152400"/>
                  </a:lnTo>
                  <a:lnTo>
                    <a:pt x="249675" y="148510"/>
                  </a:lnTo>
                  <a:lnTo>
                    <a:pt x="301783" y="137684"/>
                  </a:lnTo>
                  <a:lnTo>
                    <a:pt x="342865" y="121182"/>
                  </a:lnTo>
                  <a:lnTo>
                    <a:pt x="369803" y="100267"/>
                  </a:lnTo>
                  <a:lnTo>
                    <a:pt x="379475" y="76200"/>
                  </a:lnTo>
                  <a:lnTo>
                    <a:pt x="369803" y="52084"/>
                  </a:lnTo>
                  <a:lnTo>
                    <a:pt x="342865" y="31162"/>
                  </a:lnTo>
                  <a:lnTo>
                    <a:pt x="301783" y="14679"/>
                  </a:lnTo>
                  <a:lnTo>
                    <a:pt x="249675" y="3877"/>
                  </a:lnTo>
                  <a:lnTo>
                    <a:pt x="189661" y="0"/>
                  </a:lnTo>
                  <a:close/>
                </a:path>
              </a:pathLst>
            </a:custGeom>
            <a:noFill/>
            <a:ln w="19800" cap="flat" cmpd="sng">
              <a:solidFill>
                <a:srgbClr val="1A1A1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9" name="Google Shape;729;p44"/>
            <p:cNvSpPr/>
            <p:nvPr/>
          </p:nvSpPr>
          <p:spPr>
            <a:xfrm>
              <a:off x="1038606" y="2564130"/>
              <a:ext cx="379730" cy="494030"/>
            </a:xfrm>
            <a:custGeom>
              <a:avLst/>
              <a:gdLst/>
              <a:ahLst/>
              <a:cxnLst/>
              <a:rect l="l" t="t" r="r" b="b"/>
              <a:pathLst>
                <a:path w="379730" h="494030" extrusionOk="0">
                  <a:moveTo>
                    <a:pt x="6197" y="94869"/>
                  </a:moveTo>
                  <a:lnTo>
                    <a:pt x="0" y="94869"/>
                  </a:lnTo>
                  <a:lnTo>
                    <a:pt x="0" y="417830"/>
                  </a:lnTo>
                  <a:lnTo>
                    <a:pt x="36600" y="462722"/>
                  </a:lnTo>
                  <a:lnTo>
                    <a:pt x="77659" y="479149"/>
                  </a:lnTo>
                  <a:lnTo>
                    <a:pt x="129722" y="489913"/>
                  </a:lnTo>
                  <a:lnTo>
                    <a:pt x="189661" y="493775"/>
                  </a:lnTo>
                  <a:lnTo>
                    <a:pt x="249665" y="489913"/>
                  </a:lnTo>
                  <a:lnTo>
                    <a:pt x="301772" y="479149"/>
                  </a:lnTo>
                  <a:lnTo>
                    <a:pt x="342858" y="462722"/>
                  </a:lnTo>
                  <a:lnTo>
                    <a:pt x="369801" y="441870"/>
                  </a:lnTo>
                  <a:lnTo>
                    <a:pt x="379475" y="417830"/>
                  </a:lnTo>
                  <a:lnTo>
                    <a:pt x="379475" y="151892"/>
                  </a:lnTo>
                  <a:lnTo>
                    <a:pt x="189661" y="151892"/>
                  </a:lnTo>
                  <a:lnTo>
                    <a:pt x="129722" y="148016"/>
                  </a:lnTo>
                  <a:lnTo>
                    <a:pt x="128126" y="147686"/>
                  </a:lnTo>
                  <a:lnTo>
                    <a:pt x="126718" y="147589"/>
                  </a:lnTo>
                  <a:lnTo>
                    <a:pt x="112285" y="144403"/>
                  </a:lnTo>
                  <a:lnTo>
                    <a:pt x="77659" y="137229"/>
                  </a:lnTo>
                  <a:lnTo>
                    <a:pt x="75050" y="136183"/>
                  </a:lnTo>
                  <a:lnTo>
                    <a:pt x="72712" y="135667"/>
                  </a:lnTo>
                  <a:lnTo>
                    <a:pt x="61000" y="130556"/>
                  </a:lnTo>
                  <a:lnTo>
                    <a:pt x="36600" y="120784"/>
                  </a:lnTo>
                  <a:lnTo>
                    <a:pt x="34007" y="118776"/>
                  </a:lnTo>
                  <a:lnTo>
                    <a:pt x="31315" y="117602"/>
                  </a:lnTo>
                  <a:lnTo>
                    <a:pt x="24371" y="111317"/>
                  </a:lnTo>
                  <a:lnTo>
                    <a:pt x="9671" y="99937"/>
                  </a:lnTo>
                  <a:lnTo>
                    <a:pt x="8449" y="96907"/>
                  </a:lnTo>
                  <a:lnTo>
                    <a:pt x="6197" y="94869"/>
                  </a:lnTo>
                  <a:close/>
                </a:path>
                <a:path w="379730" h="494030" extrusionOk="0">
                  <a:moveTo>
                    <a:pt x="189661" y="0"/>
                  </a:moveTo>
                  <a:lnTo>
                    <a:pt x="129722" y="3862"/>
                  </a:lnTo>
                  <a:lnTo>
                    <a:pt x="77659" y="14626"/>
                  </a:lnTo>
                  <a:lnTo>
                    <a:pt x="36600" y="31053"/>
                  </a:lnTo>
                  <a:lnTo>
                    <a:pt x="0" y="75946"/>
                  </a:lnTo>
                  <a:lnTo>
                    <a:pt x="8449" y="96907"/>
                  </a:lnTo>
                  <a:lnTo>
                    <a:pt x="61078" y="130587"/>
                  </a:lnTo>
                  <a:lnTo>
                    <a:pt x="112285" y="144403"/>
                  </a:lnTo>
                  <a:lnTo>
                    <a:pt x="189661" y="151892"/>
                  </a:lnTo>
                  <a:lnTo>
                    <a:pt x="251263" y="147686"/>
                  </a:lnTo>
                  <a:lnTo>
                    <a:pt x="304383" y="136183"/>
                  </a:lnTo>
                  <a:lnTo>
                    <a:pt x="345492" y="118746"/>
                  </a:lnTo>
                  <a:lnTo>
                    <a:pt x="379475" y="75946"/>
                  </a:lnTo>
                  <a:lnTo>
                    <a:pt x="369801" y="51905"/>
                  </a:lnTo>
                  <a:lnTo>
                    <a:pt x="342858" y="31053"/>
                  </a:lnTo>
                  <a:lnTo>
                    <a:pt x="301772" y="14626"/>
                  </a:lnTo>
                  <a:lnTo>
                    <a:pt x="249665" y="3862"/>
                  </a:lnTo>
                  <a:lnTo>
                    <a:pt x="189661" y="0"/>
                  </a:lnTo>
                  <a:close/>
                </a:path>
                <a:path w="379730" h="494030" extrusionOk="0">
                  <a:moveTo>
                    <a:pt x="379475" y="94869"/>
                  </a:moveTo>
                  <a:lnTo>
                    <a:pt x="373253" y="94869"/>
                  </a:lnTo>
                  <a:lnTo>
                    <a:pt x="371037" y="96872"/>
                  </a:lnTo>
                  <a:lnTo>
                    <a:pt x="369801" y="99937"/>
                  </a:lnTo>
                  <a:lnTo>
                    <a:pt x="354885" y="111478"/>
                  </a:lnTo>
                  <a:lnTo>
                    <a:pt x="348113" y="117602"/>
                  </a:lnTo>
                  <a:lnTo>
                    <a:pt x="345452" y="118776"/>
                  </a:lnTo>
                  <a:lnTo>
                    <a:pt x="342858" y="120784"/>
                  </a:lnTo>
                  <a:lnTo>
                    <a:pt x="318364" y="130587"/>
                  </a:lnTo>
                  <a:lnTo>
                    <a:pt x="306727" y="135667"/>
                  </a:lnTo>
                  <a:lnTo>
                    <a:pt x="304377" y="136186"/>
                  </a:lnTo>
                  <a:lnTo>
                    <a:pt x="301772" y="137229"/>
                  </a:lnTo>
                  <a:lnTo>
                    <a:pt x="267522" y="144319"/>
                  </a:lnTo>
                  <a:lnTo>
                    <a:pt x="252705" y="147589"/>
                  </a:lnTo>
                  <a:lnTo>
                    <a:pt x="251247" y="147689"/>
                  </a:lnTo>
                  <a:lnTo>
                    <a:pt x="249665" y="148016"/>
                  </a:lnTo>
                  <a:lnTo>
                    <a:pt x="189661" y="151892"/>
                  </a:lnTo>
                  <a:lnTo>
                    <a:pt x="379475" y="151892"/>
                  </a:lnTo>
                  <a:lnTo>
                    <a:pt x="379475" y="94869"/>
                  </a:lnTo>
                  <a:close/>
                </a:path>
              </a:pathLst>
            </a:custGeom>
            <a:solidFill>
              <a:srgbClr val="F1F1F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0" name="Google Shape;730;p44"/>
            <p:cNvSpPr/>
            <p:nvPr/>
          </p:nvSpPr>
          <p:spPr>
            <a:xfrm>
              <a:off x="1038606" y="2564130"/>
              <a:ext cx="379730" cy="494030"/>
            </a:xfrm>
            <a:custGeom>
              <a:avLst/>
              <a:gdLst/>
              <a:ahLst/>
              <a:cxnLst/>
              <a:rect l="l" t="t" r="r" b="b"/>
              <a:pathLst>
                <a:path w="379730" h="494030" extrusionOk="0">
                  <a:moveTo>
                    <a:pt x="373253" y="94869"/>
                  </a:moveTo>
                  <a:lnTo>
                    <a:pt x="379475" y="94869"/>
                  </a:lnTo>
                  <a:lnTo>
                    <a:pt x="379475" y="281580"/>
                  </a:lnTo>
                  <a:lnTo>
                    <a:pt x="379475" y="377459"/>
                  </a:lnTo>
                  <a:lnTo>
                    <a:pt x="379475" y="412783"/>
                  </a:lnTo>
                  <a:lnTo>
                    <a:pt x="379475" y="417830"/>
                  </a:lnTo>
                  <a:lnTo>
                    <a:pt x="369801" y="441870"/>
                  </a:lnTo>
                  <a:lnTo>
                    <a:pt x="342858" y="462722"/>
                  </a:lnTo>
                  <a:lnTo>
                    <a:pt x="301772" y="479149"/>
                  </a:lnTo>
                  <a:lnTo>
                    <a:pt x="249665" y="489913"/>
                  </a:lnTo>
                  <a:lnTo>
                    <a:pt x="189661" y="493775"/>
                  </a:lnTo>
                  <a:lnTo>
                    <a:pt x="129722" y="489913"/>
                  </a:lnTo>
                  <a:lnTo>
                    <a:pt x="77659" y="479149"/>
                  </a:lnTo>
                  <a:lnTo>
                    <a:pt x="36600" y="462722"/>
                  </a:lnTo>
                  <a:lnTo>
                    <a:pt x="9671" y="441870"/>
                  </a:lnTo>
                  <a:lnTo>
                    <a:pt x="0" y="417830"/>
                  </a:lnTo>
                  <a:lnTo>
                    <a:pt x="0" y="231118"/>
                  </a:lnTo>
                  <a:lnTo>
                    <a:pt x="0" y="135239"/>
                  </a:lnTo>
                  <a:lnTo>
                    <a:pt x="0" y="99915"/>
                  </a:lnTo>
                  <a:lnTo>
                    <a:pt x="0" y="94869"/>
                  </a:lnTo>
                  <a:lnTo>
                    <a:pt x="6197" y="94869"/>
                  </a:lnTo>
                  <a:lnTo>
                    <a:pt x="31315" y="117602"/>
                  </a:lnTo>
                  <a:lnTo>
                    <a:pt x="72712" y="135667"/>
                  </a:lnTo>
                  <a:lnTo>
                    <a:pt x="126718" y="147589"/>
                  </a:lnTo>
                  <a:lnTo>
                    <a:pt x="189661" y="151892"/>
                  </a:lnTo>
                  <a:lnTo>
                    <a:pt x="252705" y="147589"/>
                  </a:lnTo>
                  <a:lnTo>
                    <a:pt x="306727" y="135667"/>
                  </a:lnTo>
                  <a:lnTo>
                    <a:pt x="348113" y="117601"/>
                  </a:lnTo>
                  <a:lnTo>
                    <a:pt x="373253" y="94869"/>
                  </a:lnTo>
                  <a:close/>
                </a:path>
                <a:path w="379730" h="494030" extrusionOk="0">
                  <a:moveTo>
                    <a:pt x="189661" y="0"/>
                  </a:moveTo>
                  <a:lnTo>
                    <a:pt x="129722" y="3862"/>
                  </a:lnTo>
                  <a:lnTo>
                    <a:pt x="77659" y="14626"/>
                  </a:lnTo>
                  <a:lnTo>
                    <a:pt x="36600" y="31053"/>
                  </a:lnTo>
                  <a:lnTo>
                    <a:pt x="0" y="75946"/>
                  </a:lnTo>
                  <a:lnTo>
                    <a:pt x="9671" y="99937"/>
                  </a:lnTo>
                  <a:lnTo>
                    <a:pt x="36600" y="120784"/>
                  </a:lnTo>
                  <a:lnTo>
                    <a:pt x="77659" y="137229"/>
                  </a:lnTo>
                  <a:lnTo>
                    <a:pt x="129722" y="148016"/>
                  </a:lnTo>
                  <a:lnTo>
                    <a:pt x="189661" y="151892"/>
                  </a:lnTo>
                  <a:lnTo>
                    <a:pt x="249665" y="148016"/>
                  </a:lnTo>
                  <a:lnTo>
                    <a:pt x="301772" y="137229"/>
                  </a:lnTo>
                  <a:lnTo>
                    <a:pt x="342858" y="120784"/>
                  </a:lnTo>
                  <a:lnTo>
                    <a:pt x="369801" y="99937"/>
                  </a:lnTo>
                  <a:lnTo>
                    <a:pt x="379475" y="75946"/>
                  </a:lnTo>
                  <a:lnTo>
                    <a:pt x="369801" y="51905"/>
                  </a:lnTo>
                  <a:lnTo>
                    <a:pt x="342858" y="31053"/>
                  </a:lnTo>
                  <a:lnTo>
                    <a:pt x="301772" y="14626"/>
                  </a:lnTo>
                  <a:lnTo>
                    <a:pt x="249665" y="3862"/>
                  </a:lnTo>
                  <a:lnTo>
                    <a:pt x="189661" y="0"/>
                  </a:lnTo>
                  <a:close/>
                </a:path>
              </a:pathLst>
            </a:custGeom>
            <a:noFill/>
            <a:ln w="19800" cap="flat" cmpd="sng">
              <a:solidFill>
                <a:srgbClr val="1A1A1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31" name="Google Shape;731;p44"/>
          <p:cNvSpPr/>
          <p:nvPr/>
        </p:nvSpPr>
        <p:spPr>
          <a:xfrm>
            <a:off x="1198473" y="1541399"/>
            <a:ext cx="134620" cy="510540"/>
          </a:xfrm>
          <a:custGeom>
            <a:avLst/>
            <a:gdLst/>
            <a:ahLst/>
            <a:cxnLst/>
            <a:rect l="l" t="t" r="r" b="b"/>
            <a:pathLst>
              <a:path w="134619" h="510539" extrusionOk="0">
                <a:moveTo>
                  <a:pt x="67192" y="57458"/>
                </a:moveTo>
                <a:lnTo>
                  <a:pt x="52734" y="82274"/>
                </a:lnTo>
                <a:lnTo>
                  <a:pt x="52730" y="510159"/>
                </a:lnTo>
                <a:lnTo>
                  <a:pt x="81686" y="510159"/>
                </a:lnTo>
                <a:lnTo>
                  <a:pt x="81686" y="82274"/>
                </a:lnTo>
                <a:lnTo>
                  <a:pt x="67192" y="57458"/>
                </a:lnTo>
                <a:close/>
              </a:path>
              <a:path w="134619" h="510539" extrusionOk="0">
                <a:moveTo>
                  <a:pt x="67208" y="0"/>
                </a:moveTo>
                <a:lnTo>
                  <a:pt x="4025" y="108330"/>
                </a:lnTo>
                <a:lnTo>
                  <a:pt x="0" y="115315"/>
                </a:lnTo>
                <a:lnTo>
                  <a:pt x="2336" y="124078"/>
                </a:lnTo>
                <a:lnTo>
                  <a:pt x="16141" y="132206"/>
                </a:lnTo>
                <a:lnTo>
                  <a:pt x="25006" y="129921"/>
                </a:lnTo>
                <a:lnTo>
                  <a:pt x="29044" y="122936"/>
                </a:lnTo>
                <a:lnTo>
                  <a:pt x="52730" y="82281"/>
                </a:lnTo>
                <a:lnTo>
                  <a:pt x="52730" y="28828"/>
                </a:lnTo>
                <a:lnTo>
                  <a:pt x="84005" y="28828"/>
                </a:lnTo>
                <a:lnTo>
                  <a:pt x="67208" y="0"/>
                </a:lnTo>
                <a:close/>
              </a:path>
              <a:path w="134619" h="510539" extrusionOk="0">
                <a:moveTo>
                  <a:pt x="84005" y="28828"/>
                </a:moveTo>
                <a:lnTo>
                  <a:pt x="81686" y="28828"/>
                </a:lnTo>
                <a:lnTo>
                  <a:pt x="81690" y="82281"/>
                </a:lnTo>
                <a:lnTo>
                  <a:pt x="105435" y="122936"/>
                </a:lnTo>
                <a:lnTo>
                  <a:pt x="109372" y="129921"/>
                </a:lnTo>
                <a:lnTo>
                  <a:pt x="118262" y="132206"/>
                </a:lnTo>
                <a:lnTo>
                  <a:pt x="125120" y="128142"/>
                </a:lnTo>
                <a:lnTo>
                  <a:pt x="132105" y="124078"/>
                </a:lnTo>
                <a:lnTo>
                  <a:pt x="134391" y="115315"/>
                </a:lnTo>
                <a:lnTo>
                  <a:pt x="84005" y="28828"/>
                </a:lnTo>
                <a:close/>
              </a:path>
              <a:path w="134619" h="510539" extrusionOk="0">
                <a:moveTo>
                  <a:pt x="81686" y="28828"/>
                </a:moveTo>
                <a:lnTo>
                  <a:pt x="52730" y="28828"/>
                </a:lnTo>
                <a:lnTo>
                  <a:pt x="52730" y="82281"/>
                </a:lnTo>
                <a:lnTo>
                  <a:pt x="67192" y="57458"/>
                </a:lnTo>
                <a:lnTo>
                  <a:pt x="54698" y="36067"/>
                </a:lnTo>
                <a:lnTo>
                  <a:pt x="81686" y="36067"/>
                </a:lnTo>
                <a:lnTo>
                  <a:pt x="81686" y="28828"/>
                </a:lnTo>
                <a:close/>
              </a:path>
              <a:path w="134619" h="510539" extrusionOk="0">
                <a:moveTo>
                  <a:pt x="81686" y="36067"/>
                </a:moveTo>
                <a:lnTo>
                  <a:pt x="79654" y="36067"/>
                </a:lnTo>
                <a:lnTo>
                  <a:pt x="67192" y="57458"/>
                </a:lnTo>
                <a:lnTo>
                  <a:pt x="81686" y="82274"/>
                </a:lnTo>
                <a:lnTo>
                  <a:pt x="81686" y="36067"/>
                </a:lnTo>
                <a:close/>
              </a:path>
              <a:path w="134619" h="510539" extrusionOk="0">
                <a:moveTo>
                  <a:pt x="79654" y="36067"/>
                </a:moveTo>
                <a:lnTo>
                  <a:pt x="54698" y="36067"/>
                </a:lnTo>
                <a:lnTo>
                  <a:pt x="67192" y="57458"/>
                </a:lnTo>
                <a:lnTo>
                  <a:pt x="79654" y="36067"/>
                </a:lnTo>
                <a:close/>
              </a:path>
            </a:pathLst>
          </a:custGeom>
          <a:solidFill>
            <a:srgbClr val="1A1A1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2" name="Google Shape;732;p44"/>
          <p:cNvSpPr/>
          <p:nvPr/>
        </p:nvSpPr>
        <p:spPr>
          <a:xfrm>
            <a:off x="852525" y="1541525"/>
            <a:ext cx="134620" cy="510540"/>
          </a:xfrm>
          <a:custGeom>
            <a:avLst/>
            <a:gdLst/>
            <a:ahLst/>
            <a:cxnLst/>
            <a:rect l="l" t="t" r="r" b="b"/>
            <a:pathLst>
              <a:path w="134619" h="510539" extrusionOk="0">
                <a:moveTo>
                  <a:pt x="16141" y="377951"/>
                </a:moveTo>
                <a:lnTo>
                  <a:pt x="9245" y="381888"/>
                </a:lnTo>
                <a:lnTo>
                  <a:pt x="2336" y="385952"/>
                </a:lnTo>
                <a:lnTo>
                  <a:pt x="0" y="394843"/>
                </a:lnTo>
                <a:lnTo>
                  <a:pt x="4025" y="401700"/>
                </a:lnTo>
                <a:lnTo>
                  <a:pt x="67208" y="510032"/>
                </a:lnTo>
                <a:lnTo>
                  <a:pt x="83948" y="481329"/>
                </a:lnTo>
                <a:lnTo>
                  <a:pt x="52730" y="481329"/>
                </a:lnTo>
                <a:lnTo>
                  <a:pt x="52730" y="427699"/>
                </a:lnTo>
                <a:lnTo>
                  <a:pt x="29044" y="387096"/>
                </a:lnTo>
                <a:lnTo>
                  <a:pt x="25006" y="380238"/>
                </a:lnTo>
                <a:lnTo>
                  <a:pt x="16141" y="377951"/>
                </a:lnTo>
                <a:close/>
              </a:path>
              <a:path w="134619" h="510539" extrusionOk="0">
                <a:moveTo>
                  <a:pt x="52730" y="427699"/>
                </a:moveTo>
                <a:lnTo>
                  <a:pt x="52730" y="481329"/>
                </a:lnTo>
                <a:lnTo>
                  <a:pt x="81686" y="481329"/>
                </a:lnTo>
                <a:lnTo>
                  <a:pt x="81686" y="473963"/>
                </a:lnTo>
                <a:lnTo>
                  <a:pt x="54698" y="473963"/>
                </a:lnTo>
                <a:lnTo>
                  <a:pt x="67208" y="452519"/>
                </a:lnTo>
                <a:lnTo>
                  <a:pt x="52730" y="427699"/>
                </a:lnTo>
                <a:close/>
              </a:path>
              <a:path w="134619" h="510539" extrusionOk="0">
                <a:moveTo>
                  <a:pt x="118275" y="377951"/>
                </a:moveTo>
                <a:lnTo>
                  <a:pt x="109397" y="380238"/>
                </a:lnTo>
                <a:lnTo>
                  <a:pt x="105371" y="387096"/>
                </a:lnTo>
                <a:lnTo>
                  <a:pt x="81686" y="427699"/>
                </a:lnTo>
                <a:lnTo>
                  <a:pt x="81686" y="481329"/>
                </a:lnTo>
                <a:lnTo>
                  <a:pt x="83948" y="481329"/>
                </a:lnTo>
                <a:lnTo>
                  <a:pt x="130390" y="401700"/>
                </a:lnTo>
                <a:lnTo>
                  <a:pt x="134416" y="394843"/>
                </a:lnTo>
                <a:lnTo>
                  <a:pt x="132080" y="385952"/>
                </a:lnTo>
                <a:lnTo>
                  <a:pt x="125171" y="381888"/>
                </a:lnTo>
                <a:lnTo>
                  <a:pt x="118275" y="377951"/>
                </a:lnTo>
                <a:close/>
              </a:path>
              <a:path w="134619" h="510539" extrusionOk="0">
                <a:moveTo>
                  <a:pt x="67208" y="452519"/>
                </a:moveTo>
                <a:lnTo>
                  <a:pt x="54698" y="473963"/>
                </a:lnTo>
                <a:lnTo>
                  <a:pt x="79717" y="473963"/>
                </a:lnTo>
                <a:lnTo>
                  <a:pt x="67208" y="452519"/>
                </a:lnTo>
                <a:close/>
              </a:path>
              <a:path w="134619" h="510539" extrusionOk="0">
                <a:moveTo>
                  <a:pt x="81686" y="427699"/>
                </a:moveTo>
                <a:lnTo>
                  <a:pt x="67208" y="452519"/>
                </a:lnTo>
                <a:lnTo>
                  <a:pt x="79717" y="473963"/>
                </a:lnTo>
                <a:lnTo>
                  <a:pt x="81686" y="473963"/>
                </a:lnTo>
                <a:lnTo>
                  <a:pt x="81686" y="427699"/>
                </a:lnTo>
                <a:close/>
              </a:path>
              <a:path w="134619" h="510539" extrusionOk="0">
                <a:moveTo>
                  <a:pt x="81686" y="0"/>
                </a:moveTo>
                <a:lnTo>
                  <a:pt x="52730" y="0"/>
                </a:lnTo>
                <a:lnTo>
                  <a:pt x="52730" y="427699"/>
                </a:lnTo>
                <a:lnTo>
                  <a:pt x="67208" y="452519"/>
                </a:lnTo>
                <a:lnTo>
                  <a:pt x="81686" y="427699"/>
                </a:lnTo>
                <a:lnTo>
                  <a:pt x="81686" y="0"/>
                </a:lnTo>
                <a:close/>
              </a:path>
            </a:pathLst>
          </a:custGeom>
          <a:solidFill>
            <a:srgbClr val="1A1A1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3" name="Google Shape;733;p44"/>
          <p:cNvSpPr txBox="1"/>
          <p:nvPr/>
        </p:nvSpPr>
        <p:spPr>
          <a:xfrm>
            <a:off x="6042405" y="3629659"/>
            <a:ext cx="403860" cy="269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287D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GRS</a:t>
            </a:r>
            <a:endParaRPr sz="16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34" name="Google Shape;734;p44"/>
          <p:cNvSpPr txBox="1"/>
          <p:nvPr/>
        </p:nvSpPr>
        <p:spPr>
          <a:xfrm>
            <a:off x="6042405" y="4141723"/>
            <a:ext cx="2269490" cy="1824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508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2E2E2E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Multiple replicas across each  of 2 regions</a:t>
            </a:r>
            <a:endParaRPr sz="1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12700" marR="49530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2E2E2E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Protects against major  regional disasters</a:t>
            </a:r>
            <a:endParaRPr sz="1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12700" marR="74295" lvl="0" indent="0" algn="l" rtl="0">
              <a:lnSpc>
                <a:spcPct val="135700"/>
              </a:lnSpc>
              <a:spcBef>
                <a:spcPts val="5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2E2E2E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Asynchronous to secondary  16 9s of durability</a:t>
            </a:r>
            <a:endParaRPr sz="1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2E2E2E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SLA: 99.9%</a:t>
            </a:r>
            <a:endParaRPr sz="1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735" name="Google Shape;735;p4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10908" y="1967738"/>
            <a:ext cx="1068197" cy="145541"/>
          </a:xfrm>
          <a:prstGeom prst="rect">
            <a:avLst/>
          </a:prstGeom>
          <a:noFill/>
          <a:ln>
            <a:noFill/>
          </a:ln>
        </p:spPr>
      </p:pic>
      <p:pic>
        <p:nvPicPr>
          <p:cNvPr id="736" name="Google Shape;736;p4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872985" y="2571369"/>
            <a:ext cx="366775" cy="139572"/>
          </a:xfrm>
          <a:prstGeom prst="rect">
            <a:avLst/>
          </a:prstGeom>
          <a:noFill/>
          <a:ln>
            <a:noFill/>
          </a:ln>
        </p:spPr>
      </p:pic>
      <p:pic>
        <p:nvPicPr>
          <p:cNvPr id="737" name="Google Shape;737;p4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177279" y="2937255"/>
            <a:ext cx="471550" cy="141986"/>
          </a:xfrm>
          <a:prstGeom prst="rect">
            <a:avLst/>
          </a:prstGeom>
          <a:noFill/>
          <a:ln>
            <a:noFill/>
          </a:ln>
        </p:spPr>
      </p:pic>
      <p:pic>
        <p:nvPicPr>
          <p:cNvPr id="738" name="Google Shape;738;p4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667879" y="2933573"/>
            <a:ext cx="657098" cy="14566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39" name="Google Shape;739;p44"/>
          <p:cNvGrpSpPr/>
          <p:nvPr/>
        </p:nvGrpSpPr>
        <p:grpSpPr>
          <a:xfrm>
            <a:off x="5916929" y="1957578"/>
            <a:ext cx="684530" cy="798830"/>
            <a:chOff x="5916929" y="1957578"/>
            <a:chExt cx="684530" cy="798830"/>
          </a:xfrm>
        </p:grpSpPr>
        <p:sp>
          <p:nvSpPr>
            <p:cNvPr id="740" name="Google Shape;740;p44"/>
            <p:cNvSpPr/>
            <p:nvPr/>
          </p:nvSpPr>
          <p:spPr>
            <a:xfrm>
              <a:off x="5916929" y="1957578"/>
              <a:ext cx="379730" cy="494030"/>
            </a:xfrm>
            <a:custGeom>
              <a:avLst/>
              <a:gdLst/>
              <a:ahLst/>
              <a:cxnLst/>
              <a:rect l="l" t="t" r="r" b="b"/>
              <a:pathLst>
                <a:path w="379729" h="494030" extrusionOk="0">
                  <a:moveTo>
                    <a:pt x="373253" y="94869"/>
                  </a:moveTo>
                  <a:lnTo>
                    <a:pt x="379475" y="94869"/>
                  </a:lnTo>
                  <a:lnTo>
                    <a:pt x="379475" y="281580"/>
                  </a:lnTo>
                  <a:lnTo>
                    <a:pt x="379475" y="377459"/>
                  </a:lnTo>
                  <a:lnTo>
                    <a:pt x="379475" y="412783"/>
                  </a:lnTo>
                  <a:lnTo>
                    <a:pt x="379475" y="417830"/>
                  </a:lnTo>
                  <a:lnTo>
                    <a:pt x="369800" y="441870"/>
                  </a:lnTo>
                  <a:lnTo>
                    <a:pt x="342855" y="462722"/>
                  </a:lnTo>
                  <a:lnTo>
                    <a:pt x="301761" y="479149"/>
                  </a:lnTo>
                  <a:lnTo>
                    <a:pt x="249639" y="489913"/>
                  </a:lnTo>
                  <a:lnTo>
                    <a:pt x="189611" y="493775"/>
                  </a:lnTo>
                  <a:lnTo>
                    <a:pt x="129706" y="489913"/>
                  </a:lnTo>
                  <a:lnTo>
                    <a:pt x="77659" y="479149"/>
                  </a:lnTo>
                  <a:lnTo>
                    <a:pt x="36604" y="462722"/>
                  </a:lnTo>
                  <a:lnTo>
                    <a:pt x="9673" y="441870"/>
                  </a:lnTo>
                  <a:lnTo>
                    <a:pt x="0" y="417830"/>
                  </a:lnTo>
                  <a:lnTo>
                    <a:pt x="0" y="231118"/>
                  </a:lnTo>
                  <a:lnTo>
                    <a:pt x="0" y="135239"/>
                  </a:lnTo>
                  <a:lnTo>
                    <a:pt x="0" y="99915"/>
                  </a:lnTo>
                  <a:lnTo>
                    <a:pt x="0" y="94869"/>
                  </a:lnTo>
                  <a:lnTo>
                    <a:pt x="6223" y="94869"/>
                  </a:lnTo>
                  <a:lnTo>
                    <a:pt x="31305" y="117602"/>
                  </a:lnTo>
                  <a:lnTo>
                    <a:pt x="72675" y="135667"/>
                  </a:lnTo>
                  <a:lnTo>
                    <a:pt x="126666" y="147589"/>
                  </a:lnTo>
                  <a:lnTo>
                    <a:pt x="189611" y="151892"/>
                  </a:lnTo>
                  <a:lnTo>
                    <a:pt x="252684" y="147589"/>
                  </a:lnTo>
                  <a:lnTo>
                    <a:pt x="306720" y="135667"/>
                  </a:lnTo>
                  <a:lnTo>
                    <a:pt x="348112" y="117601"/>
                  </a:lnTo>
                  <a:lnTo>
                    <a:pt x="373253" y="94869"/>
                  </a:lnTo>
                  <a:close/>
                </a:path>
                <a:path w="379729" h="494030" extrusionOk="0">
                  <a:moveTo>
                    <a:pt x="189611" y="0"/>
                  </a:moveTo>
                  <a:lnTo>
                    <a:pt x="129706" y="3862"/>
                  </a:lnTo>
                  <a:lnTo>
                    <a:pt x="77659" y="14626"/>
                  </a:lnTo>
                  <a:lnTo>
                    <a:pt x="36604" y="31053"/>
                  </a:lnTo>
                  <a:lnTo>
                    <a:pt x="0" y="75946"/>
                  </a:lnTo>
                  <a:lnTo>
                    <a:pt x="9673" y="99937"/>
                  </a:lnTo>
                  <a:lnTo>
                    <a:pt x="36604" y="120784"/>
                  </a:lnTo>
                  <a:lnTo>
                    <a:pt x="77659" y="137229"/>
                  </a:lnTo>
                  <a:lnTo>
                    <a:pt x="129706" y="148016"/>
                  </a:lnTo>
                  <a:lnTo>
                    <a:pt x="189611" y="151892"/>
                  </a:lnTo>
                  <a:lnTo>
                    <a:pt x="249639" y="148016"/>
                  </a:lnTo>
                  <a:lnTo>
                    <a:pt x="301761" y="137229"/>
                  </a:lnTo>
                  <a:lnTo>
                    <a:pt x="342855" y="120784"/>
                  </a:lnTo>
                  <a:lnTo>
                    <a:pt x="369800" y="99937"/>
                  </a:lnTo>
                  <a:lnTo>
                    <a:pt x="379475" y="75946"/>
                  </a:lnTo>
                  <a:lnTo>
                    <a:pt x="369800" y="51905"/>
                  </a:lnTo>
                  <a:lnTo>
                    <a:pt x="342855" y="31053"/>
                  </a:lnTo>
                  <a:lnTo>
                    <a:pt x="301761" y="14626"/>
                  </a:lnTo>
                  <a:lnTo>
                    <a:pt x="249639" y="3862"/>
                  </a:lnTo>
                  <a:lnTo>
                    <a:pt x="189611" y="0"/>
                  </a:lnTo>
                  <a:close/>
                </a:path>
              </a:pathLst>
            </a:custGeom>
            <a:noFill/>
            <a:ln w="19800" cap="flat" cmpd="sng">
              <a:solidFill>
                <a:srgbClr val="1A1A1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1" name="Google Shape;741;p44"/>
            <p:cNvSpPr/>
            <p:nvPr/>
          </p:nvSpPr>
          <p:spPr>
            <a:xfrm>
              <a:off x="6069329" y="2109978"/>
              <a:ext cx="379730" cy="494030"/>
            </a:xfrm>
            <a:custGeom>
              <a:avLst/>
              <a:gdLst/>
              <a:ahLst/>
              <a:cxnLst/>
              <a:rect l="l" t="t" r="r" b="b"/>
              <a:pathLst>
                <a:path w="379729" h="494030" extrusionOk="0">
                  <a:moveTo>
                    <a:pt x="6223" y="94869"/>
                  </a:moveTo>
                  <a:lnTo>
                    <a:pt x="0" y="94869"/>
                  </a:lnTo>
                  <a:lnTo>
                    <a:pt x="0" y="417830"/>
                  </a:lnTo>
                  <a:lnTo>
                    <a:pt x="36604" y="462722"/>
                  </a:lnTo>
                  <a:lnTo>
                    <a:pt x="77659" y="479149"/>
                  </a:lnTo>
                  <a:lnTo>
                    <a:pt x="129706" y="489913"/>
                  </a:lnTo>
                  <a:lnTo>
                    <a:pt x="189611" y="493775"/>
                  </a:lnTo>
                  <a:lnTo>
                    <a:pt x="249639" y="489913"/>
                  </a:lnTo>
                  <a:lnTo>
                    <a:pt x="301761" y="479149"/>
                  </a:lnTo>
                  <a:lnTo>
                    <a:pt x="342855" y="462722"/>
                  </a:lnTo>
                  <a:lnTo>
                    <a:pt x="369800" y="441870"/>
                  </a:lnTo>
                  <a:lnTo>
                    <a:pt x="379475" y="417830"/>
                  </a:lnTo>
                  <a:lnTo>
                    <a:pt x="379475" y="151892"/>
                  </a:lnTo>
                  <a:lnTo>
                    <a:pt x="189611" y="151892"/>
                  </a:lnTo>
                  <a:lnTo>
                    <a:pt x="129706" y="148016"/>
                  </a:lnTo>
                  <a:lnTo>
                    <a:pt x="128127" y="147689"/>
                  </a:lnTo>
                  <a:lnTo>
                    <a:pt x="126666" y="147589"/>
                  </a:lnTo>
                  <a:lnTo>
                    <a:pt x="111677" y="144280"/>
                  </a:lnTo>
                  <a:lnTo>
                    <a:pt x="77659" y="137229"/>
                  </a:lnTo>
                  <a:lnTo>
                    <a:pt x="75032" y="136188"/>
                  </a:lnTo>
                  <a:lnTo>
                    <a:pt x="72675" y="135667"/>
                  </a:lnTo>
                  <a:lnTo>
                    <a:pt x="60632" y="130408"/>
                  </a:lnTo>
                  <a:lnTo>
                    <a:pt x="36604" y="120784"/>
                  </a:lnTo>
                  <a:lnTo>
                    <a:pt x="34031" y="118792"/>
                  </a:lnTo>
                  <a:lnTo>
                    <a:pt x="31305" y="117602"/>
                  </a:lnTo>
                  <a:lnTo>
                    <a:pt x="24353" y="111300"/>
                  </a:lnTo>
                  <a:lnTo>
                    <a:pt x="9673" y="99937"/>
                  </a:lnTo>
                  <a:lnTo>
                    <a:pt x="8434" y="96873"/>
                  </a:lnTo>
                  <a:lnTo>
                    <a:pt x="6223" y="94869"/>
                  </a:lnTo>
                  <a:close/>
                </a:path>
                <a:path w="379729" h="494030" extrusionOk="0">
                  <a:moveTo>
                    <a:pt x="189611" y="0"/>
                  </a:moveTo>
                  <a:lnTo>
                    <a:pt x="129706" y="3862"/>
                  </a:lnTo>
                  <a:lnTo>
                    <a:pt x="77659" y="14626"/>
                  </a:lnTo>
                  <a:lnTo>
                    <a:pt x="36604" y="31053"/>
                  </a:lnTo>
                  <a:lnTo>
                    <a:pt x="0" y="75946"/>
                  </a:lnTo>
                  <a:lnTo>
                    <a:pt x="8439" y="96878"/>
                  </a:lnTo>
                  <a:lnTo>
                    <a:pt x="60632" y="130408"/>
                  </a:lnTo>
                  <a:lnTo>
                    <a:pt x="111677" y="144280"/>
                  </a:lnTo>
                  <a:lnTo>
                    <a:pt x="189611" y="151892"/>
                  </a:lnTo>
                  <a:lnTo>
                    <a:pt x="251220" y="147689"/>
                  </a:lnTo>
                  <a:lnTo>
                    <a:pt x="304362" y="136188"/>
                  </a:lnTo>
                  <a:lnTo>
                    <a:pt x="345486" y="118748"/>
                  </a:lnTo>
                  <a:lnTo>
                    <a:pt x="379475" y="75946"/>
                  </a:lnTo>
                  <a:lnTo>
                    <a:pt x="369800" y="51905"/>
                  </a:lnTo>
                  <a:lnTo>
                    <a:pt x="342855" y="31053"/>
                  </a:lnTo>
                  <a:lnTo>
                    <a:pt x="301761" y="14626"/>
                  </a:lnTo>
                  <a:lnTo>
                    <a:pt x="249639" y="3862"/>
                  </a:lnTo>
                  <a:lnTo>
                    <a:pt x="189611" y="0"/>
                  </a:lnTo>
                  <a:close/>
                </a:path>
                <a:path w="379729" h="494030" extrusionOk="0">
                  <a:moveTo>
                    <a:pt x="379475" y="94869"/>
                  </a:moveTo>
                  <a:lnTo>
                    <a:pt x="373253" y="94869"/>
                  </a:lnTo>
                  <a:lnTo>
                    <a:pt x="371034" y="96878"/>
                  </a:lnTo>
                  <a:lnTo>
                    <a:pt x="369800" y="99937"/>
                  </a:lnTo>
                  <a:lnTo>
                    <a:pt x="354892" y="111471"/>
                  </a:lnTo>
                  <a:lnTo>
                    <a:pt x="348112" y="117602"/>
                  </a:lnTo>
                  <a:lnTo>
                    <a:pt x="345486" y="118748"/>
                  </a:lnTo>
                  <a:lnTo>
                    <a:pt x="342855" y="120784"/>
                  </a:lnTo>
                  <a:lnTo>
                    <a:pt x="318393" y="130573"/>
                  </a:lnTo>
                  <a:lnTo>
                    <a:pt x="306720" y="135667"/>
                  </a:lnTo>
                  <a:lnTo>
                    <a:pt x="304326" y="136202"/>
                  </a:lnTo>
                  <a:lnTo>
                    <a:pt x="301761" y="137229"/>
                  </a:lnTo>
                  <a:lnTo>
                    <a:pt x="267559" y="144307"/>
                  </a:lnTo>
                  <a:lnTo>
                    <a:pt x="252684" y="147589"/>
                  </a:lnTo>
                  <a:lnTo>
                    <a:pt x="251220" y="147689"/>
                  </a:lnTo>
                  <a:lnTo>
                    <a:pt x="249639" y="148016"/>
                  </a:lnTo>
                  <a:lnTo>
                    <a:pt x="189611" y="151892"/>
                  </a:lnTo>
                  <a:lnTo>
                    <a:pt x="379475" y="151892"/>
                  </a:lnTo>
                  <a:lnTo>
                    <a:pt x="379475" y="94869"/>
                  </a:lnTo>
                  <a:close/>
                </a:path>
              </a:pathLst>
            </a:custGeom>
            <a:solidFill>
              <a:srgbClr val="F1F1F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2" name="Google Shape;742;p44"/>
            <p:cNvSpPr/>
            <p:nvPr/>
          </p:nvSpPr>
          <p:spPr>
            <a:xfrm>
              <a:off x="6069329" y="2109978"/>
              <a:ext cx="379730" cy="494030"/>
            </a:xfrm>
            <a:custGeom>
              <a:avLst/>
              <a:gdLst/>
              <a:ahLst/>
              <a:cxnLst/>
              <a:rect l="l" t="t" r="r" b="b"/>
              <a:pathLst>
                <a:path w="379729" h="494030" extrusionOk="0">
                  <a:moveTo>
                    <a:pt x="373253" y="94869"/>
                  </a:moveTo>
                  <a:lnTo>
                    <a:pt x="379475" y="94869"/>
                  </a:lnTo>
                  <a:lnTo>
                    <a:pt x="379475" y="281580"/>
                  </a:lnTo>
                  <a:lnTo>
                    <a:pt x="379475" y="377459"/>
                  </a:lnTo>
                  <a:lnTo>
                    <a:pt x="379475" y="412783"/>
                  </a:lnTo>
                  <a:lnTo>
                    <a:pt x="379475" y="417830"/>
                  </a:lnTo>
                  <a:lnTo>
                    <a:pt x="369800" y="441870"/>
                  </a:lnTo>
                  <a:lnTo>
                    <a:pt x="342855" y="462722"/>
                  </a:lnTo>
                  <a:lnTo>
                    <a:pt x="301761" y="479149"/>
                  </a:lnTo>
                  <a:lnTo>
                    <a:pt x="249639" y="489913"/>
                  </a:lnTo>
                  <a:lnTo>
                    <a:pt x="189611" y="493775"/>
                  </a:lnTo>
                  <a:lnTo>
                    <a:pt x="129706" y="489913"/>
                  </a:lnTo>
                  <a:lnTo>
                    <a:pt x="77659" y="479149"/>
                  </a:lnTo>
                  <a:lnTo>
                    <a:pt x="36604" y="462722"/>
                  </a:lnTo>
                  <a:lnTo>
                    <a:pt x="9673" y="441870"/>
                  </a:lnTo>
                  <a:lnTo>
                    <a:pt x="0" y="417830"/>
                  </a:lnTo>
                  <a:lnTo>
                    <a:pt x="0" y="231118"/>
                  </a:lnTo>
                  <a:lnTo>
                    <a:pt x="0" y="135239"/>
                  </a:lnTo>
                  <a:lnTo>
                    <a:pt x="0" y="99915"/>
                  </a:lnTo>
                  <a:lnTo>
                    <a:pt x="0" y="94869"/>
                  </a:lnTo>
                  <a:lnTo>
                    <a:pt x="6223" y="94869"/>
                  </a:lnTo>
                  <a:lnTo>
                    <a:pt x="31305" y="117602"/>
                  </a:lnTo>
                  <a:lnTo>
                    <a:pt x="72675" y="135667"/>
                  </a:lnTo>
                  <a:lnTo>
                    <a:pt x="126666" y="147589"/>
                  </a:lnTo>
                  <a:lnTo>
                    <a:pt x="189611" y="151892"/>
                  </a:lnTo>
                  <a:lnTo>
                    <a:pt x="252684" y="147589"/>
                  </a:lnTo>
                  <a:lnTo>
                    <a:pt x="306720" y="135667"/>
                  </a:lnTo>
                  <a:lnTo>
                    <a:pt x="348112" y="117601"/>
                  </a:lnTo>
                  <a:lnTo>
                    <a:pt x="373253" y="94869"/>
                  </a:lnTo>
                  <a:close/>
                </a:path>
                <a:path w="379729" h="494030" extrusionOk="0">
                  <a:moveTo>
                    <a:pt x="189611" y="0"/>
                  </a:moveTo>
                  <a:lnTo>
                    <a:pt x="129706" y="3862"/>
                  </a:lnTo>
                  <a:lnTo>
                    <a:pt x="77659" y="14626"/>
                  </a:lnTo>
                  <a:lnTo>
                    <a:pt x="36604" y="31053"/>
                  </a:lnTo>
                  <a:lnTo>
                    <a:pt x="0" y="75946"/>
                  </a:lnTo>
                  <a:lnTo>
                    <a:pt x="9673" y="99937"/>
                  </a:lnTo>
                  <a:lnTo>
                    <a:pt x="36604" y="120784"/>
                  </a:lnTo>
                  <a:lnTo>
                    <a:pt x="77659" y="137229"/>
                  </a:lnTo>
                  <a:lnTo>
                    <a:pt x="129706" y="148016"/>
                  </a:lnTo>
                  <a:lnTo>
                    <a:pt x="189611" y="151892"/>
                  </a:lnTo>
                  <a:lnTo>
                    <a:pt x="249639" y="148016"/>
                  </a:lnTo>
                  <a:lnTo>
                    <a:pt x="301761" y="137229"/>
                  </a:lnTo>
                  <a:lnTo>
                    <a:pt x="342855" y="120784"/>
                  </a:lnTo>
                  <a:lnTo>
                    <a:pt x="369800" y="99937"/>
                  </a:lnTo>
                  <a:lnTo>
                    <a:pt x="379475" y="75946"/>
                  </a:lnTo>
                  <a:lnTo>
                    <a:pt x="369800" y="51905"/>
                  </a:lnTo>
                  <a:lnTo>
                    <a:pt x="342855" y="31053"/>
                  </a:lnTo>
                  <a:lnTo>
                    <a:pt x="301761" y="14626"/>
                  </a:lnTo>
                  <a:lnTo>
                    <a:pt x="249639" y="3862"/>
                  </a:lnTo>
                  <a:lnTo>
                    <a:pt x="189611" y="0"/>
                  </a:lnTo>
                  <a:close/>
                </a:path>
              </a:pathLst>
            </a:custGeom>
            <a:noFill/>
            <a:ln w="19800" cap="flat" cmpd="sng">
              <a:solidFill>
                <a:srgbClr val="1A1A1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3" name="Google Shape;743;p44"/>
            <p:cNvSpPr/>
            <p:nvPr/>
          </p:nvSpPr>
          <p:spPr>
            <a:xfrm>
              <a:off x="6221729" y="2262378"/>
              <a:ext cx="379730" cy="494030"/>
            </a:xfrm>
            <a:custGeom>
              <a:avLst/>
              <a:gdLst/>
              <a:ahLst/>
              <a:cxnLst/>
              <a:rect l="l" t="t" r="r" b="b"/>
              <a:pathLst>
                <a:path w="379729" h="494030" extrusionOk="0">
                  <a:moveTo>
                    <a:pt x="6223" y="94869"/>
                  </a:moveTo>
                  <a:lnTo>
                    <a:pt x="0" y="94869"/>
                  </a:lnTo>
                  <a:lnTo>
                    <a:pt x="0" y="417830"/>
                  </a:lnTo>
                  <a:lnTo>
                    <a:pt x="36604" y="462722"/>
                  </a:lnTo>
                  <a:lnTo>
                    <a:pt x="77659" y="479149"/>
                  </a:lnTo>
                  <a:lnTo>
                    <a:pt x="129706" y="489913"/>
                  </a:lnTo>
                  <a:lnTo>
                    <a:pt x="189611" y="493775"/>
                  </a:lnTo>
                  <a:lnTo>
                    <a:pt x="249639" y="489913"/>
                  </a:lnTo>
                  <a:lnTo>
                    <a:pt x="301761" y="479149"/>
                  </a:lnTo>
                  <a:lnTo>
                    <a:pt x="342855" y="462722"/>
                  </a:lnTo>
                  <a:lnTo>
                    <a:pt x="369800" y="441870"/>
                  </a:lnTo>
                  <a:lnTo>
                    <a:pt x="379475" y="417830"/>
                  </a:lnTo>
                  <a:lnTo>
                    <a:pt x="379475" y="151892"/>
                  </a:lnTo>
                  <a:lnTo>
                    <a:pt x="189611" y="151892"/>
                  </a:lnTo>
                  <a:lnTo>
                    <a:pt x="129706" y="148016"/>
                  </a:lnTo>
                  <a:lnTo>
                    <a:pt x="128127" y="147689"/>
                  </a:lnTo>
                  <a:lnTo>
                    <a:pt x="126666" y="147589"/>
                  </a:lnTo>
                  <a:lnTo>
                    <a:pt x="111677" y="144280"/>
                  </a:lnTo>
                  <a:lnTo>
                    <a:pt x="77659" y="137229"/>
                  </a:lnTo>
                  <a:lnTo>
                    <a:pt x="75032" y="136188"/>
                  </a:lnTo>
                  <a:lnTo>
                    <a:pt x="72675" y="135667"/>
                  </a:lnTo>
                  <a:lnTo>
                    <a:pt x="60632" y="130408"/>
                  </a:lnTo>
                  <a:lnTo>
                    <a:pt x="36604" y="120784"/>
                  </a:lnTo>
                  <a:lnTo>
                    <a:pt x="34031" y="118792"/>
                  </a:lnTo>
                  <a:lnTo>
                    <a:pt x="31305" y="117602"/>
                  </a:lnTo>
                  <a:lnTo>
                    <a:pt x="24353" y="111300"/>
                  </a:lnTo>
                  <a:lnTo>
                    <a:pt x="9673" y="99937"/>
                  </a:lnTo>
                  <a:lnTo>
                    <a:pt x="8434" y="96873"/>
                  </a:lnTo>
                  <a:lnTo>
                    <a:pt x="6223" y="94869"/>
                  </a:lnTo>
                  <a:close/>
                </a:path>
                <a:path w="379729" h="494030" extrusionOk="0">
                  <a:moveTo>
                    <a:pt x="189611" y="0"/>
                  </a:moveTo>
                  <a:lnTo>
                    <a:pt x="129706" y="3862"/>
                  </a:lnTo>
                  <a:lnTo>
                    <a:pt x="77659" y="14626"/>
                  </a:lnTo>
                  <a:lnTo>
                    <a:pt x="36604" y="31053"/>
                  </a:lnTo>
                  <a:lnTo>
                    <a:pt x="0" y="75946"/>
                  </a:lnTo>
                  <a:lnTo>
                    <a:pt x="8439" y="96878"/>
                  </a:lnTo>
                  <a:lnTo>
                    <a:pt x="60632" y="130408"/>
                  </a:lnTo>
                  <a:lnTo>
                    <a:pt x="111677" y="144280"/>
                  </a:lnTo>
                  <a:lnTo>
                    <a:pt x="189611" y="151892"/>
                  </a:lnTo>
                  <a:lnTo>
                    <a:pt x="251220" y="147689"/>
                  </a:lnTo>
                  <a:lnTo>
                    <a:pt x="304362" y="136188"/>
                  </a:lnTo>
                  <a:lnTo>
                    <a:pt x="345486" y="118748"/>
                  </a:lnTo>
                  <a:lnTo>
                    <a:pt x="379475" y="75946"/>
                  </a:lnTo>
                  <a:lnTo>
                    <a:pt x="369800" y="51905"/>
                  </a:lnTo>
                  <a:lnTo>
                    <a:pt x="342855" y="31053"/>
                  </a:lnTo>
                  <a:lnTo>
                    <a:pt x="301761" y="14626"/>
                  </a:lnTo>
                  <a:lnTo>
                    <a:pt x="249639" y="3862"/>
                  </a:lnTo>
                  <a:lnTo>
                    <a:pt x="189611" y="0"/>
                  </a:lnTo>
                  <a:close/>
                </a:path>
                <a:path w="379729" h="494030" extrusionOk="0">
                  <a:moveTo>
                    <a:pt x="379475" y="94869"/>
                  </a:moveTo>
                  <a:lnTo>
                    <a:pt x="373252" y="94869"/>
                  </a:lnTo>
                  <a:lnTo>
                    <a:pt x="371034" y="96878"/>
                  </a:lnTo>
                  <a:lnTo>
                    <a:pt x="369800" y="99937"/>
                  </a:lnTo>
                  <a:lnTo>
                    <a:pt x="354892" y="111471"/>
                  </a:lnTo>
                  <a:lnTo>
                    <a:pt x="348112" y="117602"/>
                  </a:lnTo>
                  <a:lnTo>
                    <a:pt x="345486" y="118748"/>
                  </a:lnTo>
                  <a:lnTo>
                    <a:pt x="342855" y="120784"/>
                  </a:lnTo>
                  <a:lnTo>
                    <a:pt x="318393" y="130573"/>
                  </a:lnTo>
                  <a:lnTo>
                    <a:pt x="306720" y="135667"/>
                  </a:lnTo>
                  <a:lnTo>
                    <a:pt x="304326" y="136202"/>
                  </a:lnTo>
                  <a:lnTo>
                    <a:pt x="301761" y="137229"/>
                  </a:lnTo>
                  <a:lnTo>
                    <a:pt x="267559" y="144307"/>
                  </a:lnTo>
                  <a:lnTo>
                    <a:pt x="252684" y="147589"/>
                  </a:lnTo>
                  <a:lnTo>
                    <a:pt x="251220" y="147689"/>
                  </a:lnTo>
                  <a:lnTo>
                    <a:pt x="249639" y="148016"/>
                  </a:lnTo>
                  <a:lnTo>
                    <a:pt x="189611" y="151892"/>
                  </a:lnTo>
                  <a:lnTo>
                    <a:pt x="379475" y="151892"/>
                  </a:lnTo>
                  <a:lnTo>
                    <a:pt x="379475" y="94869"/>
                  </a:lnTo>
                  <a:close/>
                </a:path>
              </a:pathLst>
            </a:custGeom>
            <a:solidFill>
              <a:srgbClr val="F1F1F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4" name="Google Shape;744;p44"/>
            <p:cNvSpPr/>
            <p:nvPr/>
          </p:nvSpPr>
          <p:spPr>
            <a:xfrm>
              <a:off x="6221729" y="2262378"/>
              <a:ext cx="379730" cy="494030"/>
            </a:xfrm>
            <a:custGeom>
              <a:avLst/>
              <a:gdLst/>
              <a:ahLst/>
              <a:cxnLst/>
              <a:rect l="l" t="t" r="r" b="b"/>
              <a:pathLst>
                <a:path w="379729" h="494030" extrusionOk="0">
                  <a:moveTo>
                    <a:pt x="373252" y="94869"/>
                  </a:moveTo>
                  <a:lnTo>
                    <a:pt x="379475" y="94869"/>
                  </a:lnTo>
                  <a:lnTo>
                    <a:pt x="379475" y="281580"/>
                  </a:lnTo>
                  <a:lnTo>
                    <a:pt x="379475" y="377459"/>
                  </a:lnTo>
                  <a:lnTo>
                    <a:pt x="379475" y="412783"/>
                  </a:lnTo>
                  <a:lnTo>
                    <a:pt x="379475" y="417830"/>
                  </a:lnTo>
                  <a:lnTo>
                    <a:pt x="369800" y="441870"/>
                  </a:lnTo>
                  <a:lnTo>
                    <a:pt x="342855" y="462722"/>
                  </a:lnTo>
                  <a:lnTo>
                    <a:pt x="301761" y="479149"/>
                  </a:lnTo>
                  <a:lnTo>
                    <a:pt x="249639" y="489913"/>
                  </a:lnTo>
                  <a:lnTo>
                    <a:pt x="189611" y="493775"/>
                  </a:lnTo>
                  <a:lnTo>
                    <a:pt x="129706" y="489913"/>
                  </a:lnTo>
                  <a:lnTo>
                    <a:pt x="77659" y="479149"/>
                  </a:lnTo>
                  <a:lnTo>
                    <a:pt x="36604" y="462722"/>
                  </a:lnTo>
                  <a:lnTo>
                    <a:pt x="9673" y="441870"/>
                  </a:lnTo>
                  <a:lnTo>
                    <a:pt x="0" y="417830"/>
                  </a:lnTo>
                  <a:lnTo>
                    <a:pt x="0" y="231118"/>
                  </a:lnTo>
                  <a:lnTo>
                    <a:pt x="0" y="135239"/>
                  </a:lnTo>
                  <a:lnTo>
                    <a:pt x="0" y="99915"/>
                  </a:lnTo>
                  <a:lnTo>
                    <a:pt x="0" y="94869"/>
                  </a:lnTo>
                  <a:lnTo>
                    <a:pt x="6223" y="94869"/>
                  </a:lnTo>
                  <a:lnTo>
                    <a:pt x="31305" y="117602"/>
                  </a:lnTo>
                  <a:lnTo>
                    <a:pt x="72675" y="135667"/>
                  </a:lnTo>
                  <a:lnTo>
                    <a:pt x="126666" y="147589"/>
                  </a:lnTo>
                  <a:lnTo>
                    <a:pt x="189611" y="151892"/>
                  </a:lnTo>
                  <a:lnTo>
                    <a:pt x="252684" y="147589"/>
                  </a:lnTo>
                  <a:lnTo>
                    <a:pt x="306720" y="135667"/>
                  </a:lnTo>
                  <a:lnTo>
                    <a:pt x="348112" y="117601"/>
                  </a:lnTo>
                  <a:lnTo>
                    <a:pt x="373252" y="94869"/>
                  </a:lnTo>
                  <a:close/>
                </a:path>
                <a:path w="379729" h="494030" extrusionOk="0">
                  <a:moveTo>
                    <a:pt x="189611" y="0"/>
                  </a:moveTo>
                  <a:lnTo>
                    <a:pt x="129706" y="3862"/>
                  </a:lnTo>
                  <a:lnTo>
                    <a:pt x="77659" y="14626"/>
                  </a:lnTo>
                  <a:lnTo>
                    <a:pt x="36604" y="31053"/>
                  </a:lnTo>
                  <a:lnTo>
                    <a:pt x="0" y="75946"/>
                  </a:lnTo>
                  <a:lnTo>
                    <a:pt x="9673" y="99937"/>
                  </a:lnTo>
                  <a:lnTo>
                    <a:pt x="36604" y="120784"/>
                  </a:lnTo>
                  <a:lnTo>
                    <a:pt x="77659" y="137229"/>
                  </a:lnTo>
                  <a:lnTo>
                    <a:pt x="129706" y="148016"/>
                  </a:lnTo>
                  <a:lnTo>
                    <a:pt x="189611" y="151892"/>
                  </a:lnTo>
                  <a:lnTo>
                    <a:pt x="249639" y="148016"/>
                  </a:lnTo>
                  <a:lnTo>
                    <a:pt x="301761" y="137229"/>
                  </a:lnTo>
                  <a:lnTo>
                    <a:pt x="342855" y="120784"/>
                  </a:lnTo>
                  <a:lnTo>
                    <a:pt x="369800" y="99937"/>
                  </a:lnTo>
                  <a:lnTo>
                    <a:pt x="379475" y="75946"/>
                  </a:lnTo>
                  <a:lnTo>
                    <a:pt x="369800" y="51905"/>
                  </a:lnTo>
                  <a:lnTo>
                    <a:pt x="342855" y="31053"/>
                  </a:lnTo>
                  <a:lnTo>
                    <a:pt x="301761" y="14626"/>
                  </a:lnTo>
                  <a:lnTo>
                    <a:pt x="249639" y="3862"/>
                  </a:lnTo>
                  <a:lnTo>
                    <a:pt x="189611" y="0"/>
                  </a:lnTo>
                  <a:close/>
                </a:path>
              </a:pathLst>
            </a:custGeom>
            <a:noFill/>
            <a:ln w="19800" cap="flat" cmpd="sng">
              <a:solidFill>
                <a:srgbClr val="1A1A1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45" name="Google Shape;745;p44"/>
          <p:cNvSpPr/>
          <p:nvPr/>
        </p:nvSpPr>
        <p:spPr>
          <a:xfrm>
            <a:off x="6381622" y="1239647"/>
            <a:ext cx="134620" cy="510540"/>
          </a:xfrm>
          <a:custGeom>
            <a:avLst/>
            <a:gdLst/>
            <a:ahLst/>
            <a:cxnLst/>
            <a:rect l="l" t="t" r="r" b="b"/>
            <a:pathLst>
              <a:path w="134620" h="510539" extrusionOk="0">
                <a:moveTo>
                  <a:pt x="67182" y="57403"/>
                </a:moveTo>
                <a:lnTo>
                  <a:pt x="52704" y="82223"/>
                </a:lnTo>
                <a:lnTo>
                  <a:pt x="52704" y="510158"/>
                </a:lnTo>
                <a:lnTo>
                  <a:pt x="81661" y="510158"/>
                </a:lnTo>
                <a:lnTo>
                  <a:pt x="81661" y="82223"/>
                </a:lnTo>
                <a:lnTo>
                  <a:pt x="67182" y="57403"/>
                </a:lnTo>
                <a:close/>
              </a:path>
              <a:path w="134620" h="510539" extrusionOk="0">
                <a:moveTo>
                  <a:pt x="67182" y="0"/>
                </a:moveTo>
                <a:lnTo>
                  <a:pt x="0" y="115315"/>
                </a:lnTo>
                <a:lnTo>
                  <a:pt x="2286" y="124078"/>
                </a:lnTo>
                <a:lnTo>
                  <a:pt x="9271" y="128142"/>
                </a:lnTo>
                <a:lnTo>
                  <a:pt x="16128" y="132206"/>
                </a:lnTo>
                <a:lnTo>
                  <a:pt x="25018" y="129920"/>
                </a:lnTo>
                <a:lnTo>
                  <a:pt x="28955" y="122936"/>
                </a:lnTo>
                <a:lnTo>
                  <a:pt x="52704" y="82223"/>
                </a:lnTo>
                <a:lnTo>
                  <a:pt x="52704" y="28828"/>
                </a:lnTo>
                <a:lnTo>
                  <a:pt x="83980" y="28828"/>
                </a:lnTo>
                <a:lnTo>
                  <a:pt x="67182" y="0"/>
                </a:lnTo>
                <a:close/>
              </a:path>
              <a:path w="134620" h="510539" extrusionOk="0">
                <a:moveTo>
                  <a:pt x="83980" y="28828"/>
                </a:moveTo>
                <a:lnTo>
                  <a:pt x="81661" y="28828"/>
                </a:lnTo>
                <a:lnTo>
                  <a:pt x="81661" y="82223"/>
                </a:lnTo>
                <a:lnTo>
                  <a:pt x="105410" y="122936"/>
                </a:lnTo>
                <a:lnTo>
                  <a:pt x="109347" y="129920"/>
                </a:lnTo>
                <a:lnTo>
                  <a:pt x="118237" y="132206"/>
                </a:lnTo>
                <a:lnTo>
                  <a:pt x="125095" y="128142"/>
                </a:lnTo>
                <a:lnTo>
                  <a:pt x="132079" y="124078"/>
                </a:lnTo>
                <a:lnTo>
                  <a:pt x="134366" y="115315"/>
                </a:lnTo>
                <a:lnTo>
                  <a:pt x="83980" y="28828"/>
                </a:lnTo>
                <a:close/>
              </a:path>
              <a:path w="134620" h="510539" extrusionOk="0">
                <a:moveTo>
                  <a:pt x="81661" y="28828"/>
                </a:moveTo>
                <a:lnTo>
                  <a:pt x="52704" y="28828"/>
                </a:lnTo>
                <a:lnTo>
                  <a:pt x="52704" y="82223"/>
                </a:lnTo>
                <a:lnTo>
                  <a:pt x="67182" y="57403"/>
                </a:lnTo>
                <a:lnTo>
                  <a:pt x="54737" y="36067"/>
                </a:lnTo>
                <a:lnTo>
                  <a:pt x="81661" y="36067"/>
                </a:lnTo>
                <a:lnTo>
                  <a:pt x="81661" y="28828"/>
                </a:lnTo>
                <a:close/>
              </a:path>
              <a:path w="134620" h="510539" extrusionOk="0">
                <a:moveTo>
                  <a:pt x="81661" y="36067"/>
                </a:moveTo>
                <a:lnTo>
                  <a:pt x="79628" y="36067"/>
                </a:lnTo>
                <a:lnTo>
                  <a:pt x="67182" y="57403"/>
                </a:lnTo>
                <a:lnTo>
                  <a:pt x="81661" y="82223"/>
                </a:lnTo>
                <a:lnTo>
                  <a:pt x="81661" y="36067"/>
                </a:lnTo>
                <a:close/>
              </a:path>
              <a:path w="134620" h="510539" extrusionOk="0">
                <a:moveTo>
                  <a:pt x="79628" y="36067"/>
                </a:moveTo>
                <a:lnTo>
                  <a:pt x="54737" y="36067"/>
                </a:lnTo>
                <a:lnTo>
                  <a:pt x="67182" y="57403"/>
                </a:lnTo>
                <a:lnTo>
                  <a:pt x="79628" y="36067"/>
                </a:lnTo>
                <a:close/>
              </a:path>
            </a:pathLst>
          </a:custGeom>
          <a:solidFill>
            <a:srgbClr val="1A1A1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6" name="Google Shape;746;p44"/>
          <p:cNvSpPr/>
          <p:nvPr/>
        </p:nvSpPr>
        <p:spPr>
          <a:xfrm>
            <a:off x="6035675" y="1239774"/>
            <a:ext cx="134620" cy="510540"/>
          </a:xfrm>
          <a:custGeom>
            <a:avLst/>
            <a:gdLst/>
            <a:ahLst/>
            <a:cxnLst/>
            <a:rect l="l" t="t" r="r" b="b"/>
            <a:pathLst>
              <a:path w="134620" h="510539" extrusionOk="0">
                <a:moveTo>
                  <a:pt x="16128" y="377951"/>
                </a:moveTo>
                <a:lnTo>
                  <a:pt x="2286" y="385952"/>
                </a:lnTo>
                <a:lnTo>
                  <a:pt x="0" y="394842"/>
                </a:lnTo>
                <a:lnTo>
                  <a:pt x="4063" y="401700"/>
                </a:lnTo>
                <a:lnTo>
                  <a:pt x="67183" y="510031"/>
                </a:lnTo>
                <a:lnTo>
                  <a:pt x="83906" y="481329"/>
                </a:lnTo>
                <a:lnTo>
                  <a:pt x="52704" y="481329"/>
                </a:lnTo>
                <a:lnTo>
                  <a:pt x="52704" y="427808"/>
                </a:lnTo>
                <a:lnTo>
                  <a:pt x="28955" y="387096"/>
                </a:lnTo>
                <a:lnTo>
                  <a:pt x="25019" y="380238"/>
                </a:lnTo>
                <a:lnTo>
                  <a:pt x="16128" y="377951"/>
                </a:lnTo>
                <a:close/>
              </a:path>
              <a:path w="134620" h="510539" extrusionOk="0">
                <a:moveTo>
                  <a:pt x="52704" y="427808"/>
                </a:moveTo>
                <a:lnTo>
                  <a:pt x="52704" y="481329"/>
                </a:lnTo>
                <a:lnTo>
                  <a:pt x="81661" y="481329"/>
                </a:lnTo>
                <a:lnTo>
                  <a:pt x="81661" y="473963"/>
                </a:lnTo>
                <a:lnTo>
                  <a:pt x="54737" y="473963"/>
                </a:lnTo>
                <a:lnTo>
                  <a:pt x="67182" y="452628"/>
                </a:lnTo>
                <a:lnTo>
                  <a:pt x="52704" y="427808"/>
                </a:lnTo>
                <a:close/>
              </a:path>
              <a:path w="134620" h="510539" extrusionOk="0">
                <a:moveTo>
                  <a:pt x="118237" y="377951"/>
                </a:moveTo>
                <a:lnTo>
                  <a:pt x="109347" y="380238"/>
                </a:lnTo>
                <a:lnTo>
                  <a:pt x="105410" y="387096"/>
                </a:lnTo>
                <a:lnTo>
                  <a:pt x="81661" y="427808"/>
                </a:lnTo>
                <a:lnTo>
                  <a:pt x="81661" y="481329"/>
                </a:lnTo>
                <a:lnTo>
                  <a:pt x="83906" y="481329"/>
                </a:lnTo>
                <a:lnTo>
                  <a:pt x="130301" y="401700"/>
                </a:lnTo>
                <a:lnTo>
                  <a:pt x="134365" y="394842"/>
                </a:lnTo>
                <a:lnTo>
                  <a:pt x="132079" y="385952"/>
                </a:lnTo>
                <a:lnTo>
                  <a:pt x="118237" y="377951"/>
                </a:lnTo>
                <a:close/>
              </a:path>
              <a:path w="134620" h="510539" extrusionOk="0">
                <a:moveTo>
                  <a:pt x="67182" y="452628"/>
                </a:moveTo>
                <a:lnTo>
                  <a:pt x="54737" y="473963"/>
                </a:lnTo>
                <a:lnTo>
                  <a:pt x="79628" y="473963"/>
                </a:lnTo>
                <a:lnTo>
                  <a:pt x="67182" y="452628"/>
                </a:lnTo>
                <a:close/>
              </a:path>
              <a:path w="134620" h="510539" extrusionOk="0">
                <a:moveTo>
                  <a:pt x="81661" y="427808"/>
                </a:moveTo>
                <a:lnTo>
                  <a:pt x="67182" y="452628"/>
                </a:lnTo>
                <a:lnTo>
                  <a:pt x="79628" y="473963"/>
                </a:lnTo>
                <a:lnTo>
                  <a:pt x="81661" y="473963"/>
                </a:lnTo>
                <a:lnTo>
                  <a:pt x="81661" y="427808"/>
                </a:lnTo>
                <a:close/>
              </a:path>
              <a:path w="134620" h="510539" extrusionOk="0">
                <a:moveTo>
                  <a:pt x="81661" y="0"/>
                </a:moveTo>
                <a:lnTo>
                  <a:pt x="52704" y="0"/>
                </a:lnTo>
                <a:lnTo>
                  <a:pt x="52704" y="427808"/>
                </a:lnTo>
                <a:lnTo>
                  <a:pt x="67182" y="452628"/>
                </a:lnTo>
                <a:lnTo>
                  <a:pt x="81661" y="427808"/>
                </a:lnTo>
                <a:lnTo>
                  <a:pt x="81661" y="0"/>
                </a:lnTo>
                <a:close/>
              </a:path>
            </a:pathLst>
          </a:custGeom>
          <a:solidFill>
            <a:srgbClr val="1A1A1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47" name="Google Shape;747;p44"/>
          <p:cNvGrpSpPr/>
          <p:nvPr/>
        </p:nvGrpSpPr>
        <p:grpSpPr>
          <a:xfrm>
            <a:off x="7634477" y="1957578"/>
            <a:ext cx="684530" cy="798830"/>
            <a:chOff x="7634477" y="1957578"/>
            <a:chExt cx="684530" cy="798830"/>
          </a:xfrm>
        </p:grpSpPr>
        <p:sp>
          <p:nvSpPr>
            <p:cNvPr id="748" name="Google Shape;748;p44"/>
            <p:cNvSpPr/>
            <p:nvPr/>
          </p:nvSpPr>
          <p:spPr>
            <a:xfrm>
              <a:off x="7634477" y="1957578"/>
              <a:ext cx="379730" cy="494030"/>
            </a:xfrm>
            <a:custGeom>
              <a:avLst/>
              <a:gdLst/>
              <a:ahLst/>
              <a:cxnLst/>
              <a:rect l="l" t="t" r="r" b="b"/>
              <a:pathLst>
                <a:path w="379729" h="494030" extrusionOk="0">
                  <a:moveTo>
                    <a:pt x="6223" y="94869"/>
                  </a:moveTo>
                  <a:lnTo>
                    <a:pt x="0" y="94869"/>
                  </a:lnTo>
                  <a:lnTo>
                    <a:pt x="0" y="417830"/>
                  </a:lnTo>
                  <a:lnTo>
                    <a:pt x="36604" y="462722"/>
                  </a:lnTo>
                  <a:lnTo>
                    <a:pt x="77659" y="479149"/>
                  </a:lnTo>
                  <a:lnTo>
                    <a:pt x="129706" y="489913"/>
                  </a:lnTo>
                  <a:lnTo>
                    <a:pt x="189611" y="493775"/>
                  </a:lnTo>
                  <a:lnTo>
                    <a:pt x="249639" y="489913"/>
                  </a:lnTo>
                  <a:lnTo>
                    <a:pt x="301761" y="479149"/>
                  </a:lnTo>
                  <a:lnTo>
                    <a:pt x="342855" y="462722"/>
                  </a:lnTo>
                  <a:lnTo>
                    <a:pt x="369800" y="441870"/>
                  </a:lnTo>
                  <a:lnTo>
                    <a:pt x="379475" y="417830"/>
                  </a:lnTo>
                  <a:lnTo>
                    <a:pt x="379475" y="151892"/>
                  </a:lnTo>
                  <a:lnTo>
                    <a:pt x="189611" y="151892"/>
                  </a:lnTo>
                  <a:lnTo>
                    <a:pt x="129706" y="148016"/>
                  </a:lnTo>
                  <a:lnTo>
                    <a:pt x="128127" y="147689"/>
                  </a:lnTo>
                  <a:lnTo>
                    <a:pt x="126666" y="147589"/>
                  </a:lnTo>
                  <a:lnTo>
                    <a:pt x="111677" y="144280"/>
                  </a:lnTo>
                  <a:lnTo>
                    <a:pt x="77659" y="137229"/>
                  </a:lnTo>
                  <a:lnTo>
                    <a:pt x="75032" y="136188"/>
                  </a:lnTo>
                  <a:lnTo>
                    <a:pt x="72675" y="135667"/>
                  </a:lnTo>
                  <a:lnTo>
                    <a:pt x="60632" y="130408"/>
                  </a:lnTo>
                  <a:lnTo>
                    <a:pt x="36604" y="120784"/>
                  </a:lnTo>
                  <a:lnTo>
                    <a:pt x="34031" y="118792"/>
                  </a:lnTo>
                  <a:lnTo>
                    <a:pt x="31305" y="117602"/>
                  </a:lnTo>
                  <a:lnTo>
                    <a:pt x="24353" y="111300"/>
                  </a:lnTo>
                  <a:lnTo>
                    <a:pt x="9673" y="99937"/>
                  </a:lnTo>
                  <a:lnTo>
                    <a:pt x="8434" y="96873"/>
                  </a:lnTo>
                  <a:lnTo>
                    <a:pt x="6223" y="94869"/>
                  </a:lnTo>
                  <a:close/>
                </a:path>
                <a:path w="379729" h="494030" extrusionOk="0">
                  <a:moveTo>
                    <a:pt x="189611" y="0"/>
                  </a:moveTo>
                  <a:lnTo>
                    <a:pt x="129706" y="3862"/>
                  </a:lnTo>
                  <a:lnTo>
                    <a:pt x="77659" y="14626"/>
                  </a:lnTo>
                  <a:lnTo>
                    <a:pt x="36604" y="31053"/>
                  </a:lnTo>
                  <a:lnTo>
                    <a:pt x="0" y="75946"/>
                  </a:lnTo>
                  <a:lnTo>
                    <a:pt x="8439" y="96878"/>
                  </a:lnTo>
                  <a:lnTo>
                    <a:pt x="60632" y="130408"/>
                  </a:lnTo>
                  <a:lnTo>
                    <a:pt x="111677" y="144280"/>
                  </a:lnTo>
                  <a:lnTo>
                    <a:pt x="189611" y="151892"/>
                  </a:lnTo>
                  <a:lnTo>
                    <a:pt x="251220" y="147689"/>
                  </a:lnTo>
                  <a:lnTo>
                    <a:pt x="304362" y="136188"/>
                  </a:lnTo>
                  <a:lnTo>
                    <a:pt x="345486" y="118748"/>
                  </a:lnTo>
                  <a:lnTo>
                    <a:pt x="379475" y="75946"/>
                  </a:lnTo>
                  <a:lnTo>
                    <a:pt x="369800" y="51905"/>
                  </a:lnTo>
                  <a:lnTo>
                    <a:pt x="342855" y="31053"/>
                  </a:lnTo>
                  <a:lnTo>
                    <a:pt x="301761" y="14626"/>
                  </a:lnTo>
                  <a:lnTo>
                    <a:pt x="249639" y="3862"/>
                  </a:lnTo>
                  <a:lnTo>
                    <a:pt x="189611" y="0"/>
                  </a:lnTo>
                  <a:close/>
                </a:path>
                <a:path w="379729" h="494030" extrusionOk="0">
                  <a:moveTo>
                    <a:pt x="379475" y="94869"/>
                  </a:moveTo>
                  <a:lnTo>
                    <a:pt x="373252" y="94869"/>
                  </a:lnTo>
                  <a:lnTo>
                    <a:pt x="371034" y="96878"/>
                  </a:lnTo>
                  <a:lnTo>
                    <a:pt x="369800" y="99937"/>
                  </a:lnTo>
                  <a:lnTo>
                    <a:pt x="354892" y="111471"/>
                  </a:lnTo>
                  <a:lnTo>
                    <a:pt x="348112" y="117602"/>
                  </a:lnTo>
                  <a:lnTo>
                    <a:pt x="345486" y="118748"/>
                  </a:lnTo>
                  <a:lnTo>
                    <a:pt x="342855" y="120784"/>
                  </a:lnTo>
                  <a:lnTo>
                    <a:pt x="318393" y="130573"/>
                  </a:lnTo>
                  <a:lnTo>
                    <a:pt x="306720" y="135667"/>
                  </a:lnTo>
                  <a:lnTo>
                    <a:pt x="304326" y="136202"/>
                  </a:lnTo>
                  <a:lnTo>
                    <a:pt x="301761" y="137229"/>
                  </a:lnTo>
                  <a:lnTo>
                    <a:pt x="267559" y="144307"/>
                  </a:lnTo>
                  <a:lnTo>
                    <a:pt x="252684" y="147589"/>
                  </a:lnTo>
                  <a:lnTo>
                    <a:pt x="251220" y="147689"/>
                  </a:lnTo>
                  <a:lnTo>
                    <a:pt x="249639" y="148016"/>
                  </a:lnTo>
                  <a:lnTo>
                    <a:pt x="189611" y="151892"/>
                  </a:lnTo>
                  <a:lnTo>
                    <a:pt x="379475" y="151892"/>
                  </a:lnTo>
                  <a:lnTo>
                    <a:pt x="379475" y="94869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9" name="Google Shape;749;p44"/>
            <p:cNvSpPr/>
            <p:nvPr/>
          </p:nvSpPr>
          <p:spPr>
            <a:xfrm>
              <a:off x="7634477" y="1957578"/>
              <a:ext cx="379730" cy="494030"/>
            </a:xfrm>
            <a:custGeom>
              <a:avLst/>
              <a:gdLst/>
              <a:ahLst/>
              <a:cxnLst/>
              <a:rect l="l" t="t" r="r" b="b"/>
              <a:pathLst>
                <a:path w="379729" h="494030" extrusionOk="0">
                  <a:moveTo>
                    <a:pt x="373252" y="94869"/>
                  </a:moveTo>
                  <a:lnTo>
                    <a:pt x="379475" y="94869"/>
                  </a:lnTo>
                  <a:lnTo>
                    <a:pt x="379475" y="281580"/>
                  </a:lnTo>
                  <a:lnTo>
                    <a:pt x="379475" y="377459"/>
                  </a:lnTo>
                  <a:lnTo>
                    <a:pt x="379475" y="412783"/>
                  </a:lnTo>
                  <a:lnTo>
                    <a:pt x="379475" y="417830"/>
                  </a:lnTo>
                  <a:lnTo>
                    <a:pt x="369800" y="441870"/>
                  </a:lnTo>
                  <a:lnTo>
                    <a:pt x="342855" y="462722"/>
                  </a:lnTo>
                  <a:lnTo>
                    <a:pt x="301761" y="479149"/>
                  </a:lnTo>
                  <a:lnTo>
                    <a:pt x="249639" y="489913"/>
                  </a:lnTo>
                  <a:lnTo>
                    <a:pt x="189611" y="493775"/>
                  </a:lnTo>
                  <a:lnTo>
                    <a:pt x="129706" y="489913"/>
                  </a:lnTo>
                  <a:lnTo>
                    <a:pt x="77659" y="479149"/>
                  </a:lnTo>
                  <a:lnTo>
                    <a:pt x="36604" y="462722"/>
                  </a:lnTo>
                  <a:lnTo>
                    <a:pt x="9673" y="441870"/>
                  </a:lnTo>
                  <a:lnTo>
                    <a:pt x="0" y="417830"/>
                  </a:lnTo>
                  <a:lnTo>
                    <a:pt x="0" y="231118"/>
                  </a:lnTo>
                  <a:lnTo>
                    <a:pt x="0" y="135239"/>
                  </a:lnTo>
                  <a:lnTo>
                    <a:pt x="0" y="99915"/>
                  </a:lnTo>
                  <a:lnTo>
                    <a:pt x="0" y="94869"/>
                  </a:lnTo>
                  <a:lnTo>
                    <a:pt x="6223" y="94869"/>
                  </a:lnTo>
                  <a:lnTo>
                    <a:pt x="31305" y="117602"/>
                  </a:lnTo>
                  <a:lnTo>
                    <a:pt x="72675" y="135667"/>
                  </a:lnTo>
                  <a:lnTo>
                    <a:pt x="126666" y="147589"/>
                  </a:lnTo>
                  <a:lnTo>
                    <a:pt x="189611" y="151892"/>
                  </a:lnTo>
                  <a:lnTo>
                    <a:pt x="252684" y="147589"/>
                  </a:lnTo>
                  <a:lnTo>
                    <a:pt x="306720" y="135667"/>
                  </a:lnTo>
                  <a:lnTo>
                    <a:pt x="348112" y="117601"/>
                  </a:lnTo>
                  <a:lnTo>
                    <a:pt x="373252" y="94869"/>
                  </a:lnTo>
                  <a:close/>
                </a:path>
                <a:path w="379729" h="494030" extrusionOk="0">
                  <a:moveTo>
                    <a:pt x="189611" y="0"/>
                  </a:moveTo>
                  <a:lnTo>
                    <a:pt x="129706" y="3862"/>
                  </a:lnTo>
                  <a:lnTo>
                    <a:pt x="77659" y="14626"/>
                  </a:lnTo>
                  <a:lnTo>
                    <a:pt x="36604" y="31053"/>
                  </a:lnTo>
                  <a:lnTo>
                    <a:pt x="0" y="75946"/>
                  </a:lnTo>
                  <a:lnTo>
                    <a:pt x="9673" y="99937"/>
                  </a:lnTo>
                  <a:lnTo>
                    <a:pt x="36604" y="120784"/>
                  </a:lnTo>
                  <a:lnTo>
                    <a:pt x="77659" y="137229"/>
                  </a:lnTo>
                  <a:lnTo>
                    <a:pt x="129706" y="148016"/>
                  </a:lnTo>
                  <a:lnTo>
                    <a:pt x="189611" y="151892"/>
                  </a:lnTo>
                  <a:lnTo>
                    <a:pt x="249639" y="148016"/>
                  </a:lnTo>
                  <a:lnTo>
                    <a:pt x="301761" y="137229"/>
                  </a:lnTo>
                  <a:lnTo>
                    <a:pt x="342855" y="120784"/>
                  </a:lnTo>
                  <a:lnTo>
                    <a:pt x="369800" y="99937"/>
                  </a:lnTo>
                  <a:lnTo>
                    <a:pt x="379475" y="75946"/>
                  </a:lnTo>
                  <a:lnTo>
                    <a:pt x="369800" y="51905"/>
                  </a:lnTo>
                  <a:lnTo>
                    <a:pt x="342855" y="31053"/>
                  </a:lnTo>
                  <a:lnTo>
                    <a:pt x="301761" y="14626"/>
                  </a:lnTo>
                  <a:lnTo>
                    <a:pt x="249639" y="3862"/>
                  </a:lnTo>
                  <a:lnTo>
                    <a:pt x="189611" y="0"/>
                  </a:lnTo>
                  <a:close/>
                </a:path>
              </a:pathLst>
            </a:custGeom>
            <a:noFill/>
            <a:ln w="19800" cap="flat" cmpd="sng">
              <a:solidFill>
                <a:srgbClr val="1A1A1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0" name="Google Shape;750;p44"/>
            <p:cNvSpPr/>
            <p:nvPr/>
          </p:nvSpPr>
          <p:spPr>
            <a:xfrm>
              <a:off x="7786877" y="2109978"/>
              <a:ext cx="379730" cy="494030"/>
            </a:xfrm>
            <a:custGeom>
              <a:avLst/>
              <a:gdLst/>
              <a:ahLst/>
              <a:cxnLst/>
              <a:rect l="l" t="t" r="r" b="b"/>
              <a:pathLst>
                <a:path w="379729" h="494030" extrusionOk="0">
                  <a:moveTo>
                    <a:pt x="6223" y="94869"/>
                  </a:moveTo>
                  <a:lnTo>
                    <a:pt x="0" y="94869"/>
                  </a:lnTo>
                  <a:lnTo>
                    <a:pt x="0" y="417830"/>
                  </a:lnTo>
                  <a:lnTo>
                    <a:pt x="36604" y="462722"/>
                  </a:lnTo>
                  <a:lnTo>
                    <a:pt x="77659" y="479149"/>
                  </a:lnTo>
                  <a:lnTo>
                    <a:pt x="129706" y="489913"/>
                  </a:lnTo>
                  <a:lnTo>
                    <a:pt x="189611" y="493775"/>
                  </a:lnTo>
                  <a:lnTo>
                    <a:pt x="249639" y="489913"/>
                  </a:lnTo>
                  <a:lnTo>
                    <a:pt x="301761" y="479149"/>
                  </a:lnTo>
                  <a:lnTo>
                    <a:pt x="342855" y="462722"/>
                  </a:lnTo>
                  <a:lnTo>
                    <a:pt x="369800" y="441870"/>
                  </a:lnTo>
                  <a:lnTo>
                    <a:pt x="379475" y="417830"/>
                  </a:lnTo>
                  <a:lnTo>
                    <a:pt x="379475" y="151892"/>
                  </a:lnTo>
                  <a:lnTo>
                    <a:pt x="189611" y="151892"/>
                  </a:lnTo>
                  <a:lnTo>
                    <a:pt x="129706" y="148016"/>
                  </a:lnTo>
                  <a:lnTo>
                    <a:pt x="128127" y="147689"/>
                  </a:lnTo>
                  <a:lnTo>
                    <a:pt x="126666" y="147589"/>
                  </a:lnTo>
                  <a:lnTo>
                    <a:pt x="111677" y="144280"/>
                  </a:lnTo>
                  <a:lnTo>
                    <a:pt x="77659" y="137229"/>
                  </a:lnTo>
                  <a:lnTo>
                    <a:pt x="75032" y="136188"/>
                  </a:lnTo>
                  <a:lnTo>
                    <a:pt x="72675" y="135667"/>
                  </a:lnTo>
                  <a:lnTo>
                    <a:pt x="60632" y="130408"/>
                  </a:lnTo>
                  <a:lnTo>
                    <a:pt x="36604" y="120784"/>
                  </a:lnTo>
                  <a:lnTo>
                    <a:pt x="34031" y="118792"/>
                  </a:lnTo>
                  <a:lnTo>
                    <a:pt x="31305" y="117602"/>
                  </a:lnTo>
                  <a:lnTo>
                    <a:pt x="24353" y="111300"/>
                  </a:lnTo>
                  <a:lnTo>
                    <a:pt x="9673" y="99937"/>
                  </a:lnTo>
                  <a:lnTo>
                    <a:pt x="8434" y="96873"/>
                  </a:lnTo>
                  <a:lnTo>
                    <a:pt x="6223" y="94869"/>
                  </a:lnTo>
                  <a:close/>
                </a:path>
                <a:path w="379729" h="494030" extrusionOk="0">
                  <a:moveTo>
                    <a:pt x="189611" y="0"/>
                  </a:moveTo>
                  <a:lnTo>
                    <a:pt x="129706" y="3862"/>
                  </a:lnTo>
                  <a:lnTo>
                    <a:pt x="77659" y="14626"/>
                  </a:lnTo>
                  <a:lnTo>
                    <a:pt x="36604" y="31053"/>
                  </a:lnTo>
                  <a:lnTo>
                    <a:pt x="0" y="75946"/>
                  </a:lnTo>
                  <a:lnTo>
                    <a:pt x="8439" y="96878"/>
                  </a:lnTo>
                  <a:lnTo>
                    <a:pt x="60632" y="130408"/>
                  </a:lnTo>
                  <a:lnTo>
                    <a:pt x="111677" y="144280"/>
                  </a:lnTo>
                  <a:lnTo>
                    <a:pt x="189611" y="151892"/>
                  </a:lnTo>
                  <a:lnTo>
                    <a:pt x="251220" y="147689"/>
                  </a:lnTo>
                  <a:lnTo>
                    <a:pt x="304362" y="136188"/>
                  </a:lnTo>
                  <a:lnTo>
                    <a:pt x="345486" y="118748"/>
                  </a:lnTo>
                  <a:lnTo>
                    <a:pt x="379475" y="75946"/>
                  </a:lnTo>
                  <a:lnTo>
                    <a:pt x="369800" y="51905"/>
                  </a:lnTo>
                  <a:lnTo>
                    <a:pt x="342855" y="31053"/>
                  </a:lnTo>
                  <a:lnTo>
                    <a:pt x="301761" y="14626"/>
                  </a:lnTo>
                  <a:lnTo>
                    <a:pt x="249639" y="3862"/>
                  </a:lnTo>
                  <a:lnTo>
                    <a:pt x="189611" y="0"/>
                  </a:lnTo>
                  <a:close/>
                </a:path>
                <a:path w="379729" h="494030" extrusionOk="0">
                  <a:moveTo>
                    <a:pt x="379475" y="94869"/>
                  </a:moveTo>
                  <a:lnTo>
                    <a:pt x="373252" y="94869"/>
                  </a:lnTo>
                  <a:lnTo>
                    <a:pt x="371034" y="96878"/>
                  </a:lnTo>
                  <a:lnTo>
                    <a:pt x="369800" y="99937"/>
                  </a:lnTo>
                  <a:lnTo>
                    <a:pt x="354892" y="111471"/>
                  </a:lnTo>
                  <a:lnTo>
                    <a:pt x="348112" y="117602"/>
                  </a:lnTo>
                  <a:lnTo>
                    <a:pt x="345486" y="118748"/>
                  </a:lnTo>
                  <a:lnTo>
                    <a:pt x="342855" y="120784"/>
                  </a:lnTo>
                  <a:lnTo>
                    <a:pt x="318393" y="130573"/>
                  </a:lnTo>
                  <a:lnTo>
                    <a:pt x="306720" y="135667"/>
                  </a:lnTo>
                  <a:lnTo>
                    <a:pt x="304326" y="136202"/>
                  </a:lnTo>
                  <a:lnTo>
                    <a:pt x="301761" y="137229"/>
                  </a:lnTo>
                  <a:lnTo>
                    <a:pt x="267559" y="144307"/>
                  </a:lnTo>
                  <a:lnTo>
                    <a:pt x="252684" y="147589"/>
                  </a:lnTo>
                  <a:lnTo>
                    <a:pt x="251220" y="147689"/>
                  </a:lnTo>
                  <a:lnTo>
                    <a:pt x="249639" y="148016"/>
                  </a:lnTo>
                  <a:lnTo>
                    <a:pt x="189611" y="151892"/>
                  </a:lnTo>
                  <a:lnTo>
                    <a:pt x="379475" y="151892"/>
                  </a:lnTo>
                  <a:lnTo>
                    <a:pt x="379475" y="94869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1" name="Google Shape;751;p44"/>
            <p:cNvSpPr/>
            <p:nvPr/>
          </p:nvSpPr>
          <p:spPr>
            <a:xfrm>
              <a:off x="7786877" y="2109978"/>
              <a:ext cx="379730" cy="494030"/>
            </a:xfrm>
            <a:custGeom>
              <a:avLst/>
              <a:gdLst/>
              <a:ahLst/>
              <a:cxnLst/>
              <a:rect l="l" t="t" r="r" b="b"/>
              <a:pathLst>
                <a:path w="379729" h="494030" extrusionOk="0">
                  <a:moveTo>
                    <a:pt x="373252" y="94869"/>
                  </a:moveTo>
                  <a:lnTo>
                    <a:pt x="379475" y="94869"/>
                  </a:lnTo>
                  <a:lnTo>
                    <a:pt x="379475" y="281580"/>
                  </a:lnTo>
                  <a:lnTo>
                    <a:pt x="379475" y="377459"/>
                  </a:lnTo>
                  <a:lnTo>
                    <a:pt x="379475" y="412783"/>
                  </a:lnTo>
                  <a:lnTo>
                    <a:pt x="379475" y="417830"/>
                  </a:lnTo>
                  <a:lnTo>
                    <a:pt x="369800" y="441870"/>
                  </a:lnTo>
                  <a:lnTo>
                    <a:pt x="342855" y="462722"/>
                  </a:lnTo>
                  <a:lnTo>
                    <a:pt x="301761" y="479149"/>
                  </a:lnTo>
                  <a:lnTo>
                    <a:pt x="249639" y="489913"/>
                  </a:lnTo>
                  <a:lnTo>
                    <a:pt x="189611" y="493775"/>
                  </a:lnTo>
                  <a:lnTo>
                    <a:pt x="129706" y="489913"/>
                  </a:lnTo>
                  <a:lnTo>
                    <a:pt x="77659" y="479149"/>
                  </a:lnTo>
                  <a:lnTo>
                    <a:pt x="36604" y="462722"/>
                  </a:lnTo>
                  <a:lnTo>
                    <a:pt x="9673" y="441870"/>
                  </a:lnTo>
                  <a:lnTo>
                    <a:pt x="0" y="417830"/>
                  </a:lnTo>
                  <a:lnTo>
                    <a:pt x="0" y="231118"/>
                  </a:lnTo>
                  <a:lnTo>
                    <a:pt x="0" y="135239"/>
                  </a:lnTo>
                  <a:lnTo>
                    <a:pt x="0" y="99915"/>
                  </a:lnTo>
                  <a:lnTo>
                    <a:pt x="0" y="94869"/>
                  </a:lnTo>
                  <a:lnTo>
                    <a:pt x="6223" y="94869"/>
                  </a:lnTo>
                  <a:lnTo>
                    <a:pt x="31305" y="117602"/>
                  </a:lnTo>
                  <a:lnTo>
                    <a:pt x="72675" y="135667"/>
                  </a:lnTo>
                  <a:lnTo>
                    <a:pt x="126666" y="147589"/>
                  </a:lnTo>
                  <a:lnTo>
                    <a:pt x="189611" y="151892"/>
                  </a:lnTo>
                  <a:lnTo>
                    <a:pt x="252684" y="147589"/>
                  </a:lnTo>
                  <a:lnTo>
                    <a:pt x="306720" y="135667"/>
                  </a:lnTo>
                  <a:lnTo>
                    <a:pt x="348112" y="117601"/>
                  </a:lnTo>
                  <a:lnTo>
                    <a:pt x="373252" y="94869"/>
                  </a:lnTo>
                  <a:close/>
                </a:path>
                <a:path w="379729" h="494030" extrusionOk="0">
                  <a:moveTo>
                    <a:pt x="189611" y="0"/>
                  </a:moveTo>
                  <a:lnTo>
                    <a:pt x="129706" y="3862"/>
                  </a:lnTo>
                  <a:lnTo>
                    <a:pt x="77659" y="14626"/>
                  </a:lnTo>
                  <a:lnTo>
                    <a:pt x="36604" y="31053"/>
                  </a:lnTo>
                  <a:lnTo>
                    <a:pt x="0" y="75946"/>
                  </a:lnTo>
                  <a:lnTo>
                    <a:pt x="9673" y="99937"/>
                  </a:lnTo>
                  <a:lnTo>
                    <a:pt x="36604" y="120784"/>
                  </a:lnTo>
                  <a:lnTo>
                    <a:pt x="77659" y="137229"/>
                  </a:lnTo>
                  <a:lnTo>
                    <a:pt x="129706" y="148016"/>
                  </a:lnTo>
                  <a:lnTo>
                    <a:pt x="189611" y="151892"/>
                  </a:lnTo>
                  <a:lnTo>
                    <a:pt x="249639" y="148016"/>
                  </a:lnTo>
                  <a:lnTo>
                    <a:pt x="301761" y="137229"/>
                  </a:lnTo>
                  <a:lnTo>
                    <a:pt x="342855" y="120784"/>
                  </a:lnTo>
                  <a:lnTo>
                    <a:pt x="369800" y="99937"/>
                  </a:lnTo>
                  <a:lnTo>
                    <a:pt x="379475" y="75946"/>
                  </a:lnTo>
                  <a:lnTo>
                    <a:pt x="369800" y="51905"/>
                  </a:lnTo>
                  <a:lnTo>
                    <a:pt x="342855" y="31053"/>
                  </a:lnTo>
                  <a:lnTo>
                    <a:pt x="301761" y="14626"/>
                  </a:lnTo>
                  <a:lnTo>
                    <a:pt x="249639" y="3862"/>
                  </a:lnTo>
                  <a:lnTo>
                    <a:pt x="189611" y="0"/>
                  </a:lnTo>
                  <a:close/>
                </a:path>
              </a:pathLst>
            </a:custGeom>
            <a:noFill/>
            <a:ln w="19800" cap="flat" cmpd="sng">
              <a:solidFill>
                <a:srgbClr val="1A1A1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2" name="Google Shape;752;p44"/>
            <p:cNvSpPr/>
            <p:nvPr/>
          </p:nvSpPr>
          <p:spPr>
            <a:xfrm>
              <a:off x="7939277" y="2262378"/>
              <a:ext cx="379730" cy="494030"/>
            </a:xfrm>
            <a:custGeom>
              <a:avLst/>
              <a:gdLst/>
              <a:ahLst/>
              <a:cxnLst/>
              <a:rect l="l" t="t" r="r" b="b"/>
              <a:pathLst>
                <a:path w="379729" h="494030" extrusionOk="0">
                  <a:moveTo>
                    <a:pt x="6223" y="94869"/>
                  </a:moveTo>
                  <a:lnTo>
                    <a:pt x="0" y="94869"/>
                  </a:lnTo>
                  <a:lnTo>
                    <a:pt x="0" y="417830"/>
                  </a:lnTo>
                  <a:lnTo>
                    <a:pt x="36604" y="462722"/>
                  </a:lnTo>
                  <a:lnTo>
                    <a:pt x="77659" y="479149"/>
                  </a:lnTo>
                  <a:lnTo>
                    <a:pt x="129706" y="489913"/>
                  </a:lnTo>
                  <a:lnTo>
                    <a:pt x="189611" y="493775"/>
                  </a:lnTo>
                  <a:lnTo>
                    <a:pt x="249639" y="489913"/>
                  </a:lnTo>
                  <a:lnTo>
                    <a:pt x="301761" y="479149"/>
                  </a:lnTo>
                  <a:lnTo>
                    <a:pt x="342855" y="462722"/>
                  </a:lnTo>
                  <a:lnTo>
                    <a:pt x="369800" y="441870"/>
                  </a:lnTo>
                  <a:lnTo>
                    <a:pt x="379475" y="417830"/>
                  </a:lnTo>
                  <a:lnTo>
                    <a:pt x="379475" y="151892"/>
                  </a:lnTo>
                  <a:lnTo>
                    <a:pt x="189611" y="151892"/>
                  </a:lnTo>
                  <a:lnTo>
                    <a:pt x="129706" y="148016"/>
                  </a:lnTo>
                  <a:lnTo>
                    <a:pt x="128127" y="147689"/>
                  </a:lnTo>
                  <a:lnTo>
                    <a:pt x="126666" y="147589"/>
                  </a:lnTo>
                  <a:lnTo>
                    <a:pt x="111677" y="144280"/>
                  </a:lnTo>
                  <a:lnTo>
                    <a:pt x="77659" y="137229"/>
                  </a:lnTo>
                  <a:lnTo>
                    <a:pt x="75032" y="136188"/>
                  </a:lnTo>
                  <a:lnTo>
                    <a:pt x="72675" y="135667"/>
                  </a:lnTo>
                  <a:lnTo>
                    <a:pt x="60632" y="130408"/>
                  </a:lnTo>
                  <a:lnTo>
                    <a:pt x="36604" y="120784"/>
                  </a:lnTo>
                  <a:lnTo>
                    <a:pt x="34031" y="118792"/>
                  </a:lnTo>
                  <a:lnTo>
                    <a:pt x="31305" y="117602"/>
                  </a:lnTo>
                  <a:lnTo>
                    <a:pt x="24353" y="111300"/>
                  </a:lnTo>
                  <a:lnTo>
                    <a:pt x="9673" y="99937"/>
                  </a:lnTo>
                  <a:lnTo>
                    <a:pt x="8434" y="96873"/>
                  </a:lnTo>
                  <a:lnTo>
                    <a:pt x="6223" y="94869"/>
                  </a:lnTo>
                  <a:close/>
                </a:path>
                <a:path w="379729" h="494030" extrusionOk="0">
                  <a:moveTo>
                    <a:pt x="189611" y="0"/>
                  </a:moveTo>
                  <a:lnTo>
                    <a:pt x="129706" y="3862"/>
                  </a:lnTo>
                  <a:lnTo>
                    <a:pt x="77659" y="14626"/>
                  </a:lnTo>
                  <a:lnTo>
                    <a:pt x="36604" y="31053"/>
                  </a:lnTo>
                  <a:lnTo>
                    <a:pt x="0" y="75946"/>
                  </a:lnTo>
                  <a:lnTo>
                    <a:pt x="8439" y="96878"/>
                  </a:lnTo>
                  <a:lnTo>
                    <a:pt x="60632" y="130408"/>
                  </a:lnTo>
                  <a:lnTo>
                    <a:pt x="111677" y="144280"/>
                  </a:lnTo>
                  <a:lnTo>
                    <a:pt x="189611" y="151892"/>
                  </a:lnTo>
                  <a:lnTo>
                    <a:pt x="251220" y="147689"/>
                  </a:lnTo>
                  <a:lnTo>
                    <a:pt x="304362" y="136188"/>
                  </a:lnTo>
                  <a:lnTo>
                    <a:pt x="345486" y="118748"/>
                  </a:lnTo>
                  <a:lnTo>
                    <a:pt x="379475" y="75946"/>
                  </a:lnTo>
                  <a:lnTo>
                    <a:pt x="369800" y="51905"/>
                  </a:lnTo>
                  <a:lnTo>
                    <a:pt x="342855" y="31053"/>
                  </a:lnTo>
                  <a:lnTo>
                    <a:pt x="301761" y="14626"/>
                  </a:lnTo>
                  <a:lnTo>
                    <a:pt x="249639" y="3862"/>
                  </a:lnTo>
                  <a:lnTo>
                    <a:pt x="189611" y="0"/>
                  </a:lnTo>
                  <a:close/>
                </a:path>
                <a:path w="379729" h="494030" extrusionOk="0">
                  <a:moveTo>
                    <a:pt x="379475" y="94869"/>
                  </a:moveTo>
                  <a:lnTo>
                    <a:pt x="373252" y="94869"/>
                  </a:lnTo>
                  <a:lnTo>
                    <a:pt x="371034" y="96878"/>
                  </a:lnTo>
                  <a:lnTo>
                    <a:pt x="369800" y="99937"/>
                  </a:lnTo>
                  <a:lnTo>
                    <a:pt x="354892" y="111471"/>
                  </a:lnTo>
                  <a:lnTo>
                    <a:pt x="348112" y="117602"/>
                  </a:lnTo>
                  <a:lnTo>
                    <a:pt x="345486" y="118748"/>
                  </a:lnTo>
                  <a:lnTo>
                    <a:pt x="342855" y="120784"/>
                  </a:lnTo>
                  <a:lnTo>
                    <a:pt x="318393" y="130573"/>
                  </a:lnTo>
                  <a:lnTo>
                    <a:pt x="306720" y="135667"/>
                  </a:lnTo>
                  <a:lnTo>
                    <a:pt x="304326" y="136202"/>
                  </a:lnTo>
                  <a:lnTo>
                    <a:pt x="301761" y="137229"/>
                  </a:lnTo>
                  <a:lnTo>
                    <a:pt x="267559" y="144307"/>
                  </a:lnTo>
                  <a:lnTo>
                    <a:pt x="252684" y="147589"/>
                  </a:lnTo>
                  <a:lnTo>
                    <a:pt x="251220" y="147689"/>
                  </a:lnTo>
                  <a:lnTo>
                    <a:pt x="249639" y="148016"/>
                  </a:lnTo>
                  <a:lnTo>
                    <a:pt x="189611" y="151892"/>
                  </a:lnTo>
                  <a:lnTo>
                    <a:pt x="379475" y="151892"/>
                  </a:lnTo>
                  <a:lnTo>
                    <a:pt x="379475" y="94869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3" name="Google Shape;753;p44"/>
            <p:cNvSpPr/>
            <p:nvPr/>
          </p:nvSpPr>
          <p:spPr>
            <a:xfrm>
              <a:off x="7939277" y="2262378"/>
              <a:ext cx="379730" cy="494030"/>
            </a:xfrm>
            <a:custGeom>
              <a:avLst/>
              <a:gdLst/>
              <a:ahLst/>
              <a:cxnLst/>
              <a:rect l="l" t="t" r="r" b="b"/>
              <a:pathLst>
                <a:path w="379729" h="494030" extrusionOk="0">
                  <a:moveTo>
                    <a:pt x="373252" y="94869"/>
                  </a:moveTo>
                  <a:lnTo>
                    <a:pt x="379475" y="94869"/>
                  </a:lnTo>
                  <a:lnTo>
                    <a:pt x="379475" y="281580"/>
                  </a:lnTo>
                  <a:lnTo>
                    <a:pt x="379475" y="377459"/>
                  </a:lnTo>
                  <a:lnTo>
                    <a:pt x="379475" y="412783"/>
                  </a:lnTo>
                  <a:lnTo>
                    <a:pt x="379475" y="417830"/>
                  </a:lnTo>
                  <a:lnTo>
                    <a:pt x="369800" y="441870"/>
                  </a:lnTo>
                  <a:lnTo>
                    <a:pt x="342855" y="462722"/>
                  </a:lnTo>
                  <a:lnTo>
                    <a:pt x="301761" y="479149"/>
                  </a:lnTo>
                  <a:lnTo>
                    <a:pt x="249639" y="489913"/>
                  </a:lnTo>
                  <a:lnTo>
                    <a:pt x="189611" y="493775"/>
                  </a:lnTo>
                  <a:lnTo>
                    <a:pt x="129706" y="489913"/>
                  </a:lnTo>
                  <a:lnTo>
                    <a:pt x="77659" y="479149"/>
                  </a:lnTo>
                  <a:lnTo>
                    <a:pt x="36604" y="462722"/>
                  </a:lnTo>
                  <a:lnTo>
                    <a:pt x="9673" y="441870"/>
                  </a:lnTo>
                  <a:lnTo>
                    <a:pt x="0" y="417830"/>
                  </a:lnTo>
                  <a:lnTo>
                    <a:pt x="0" y="231118"/>
                  </a:lnTo>
                  <a:lnTo>
                    <a:pt x="0" y="135239"/>
                  </a:lnTo>
                  <a:lnTo>
                    <a:pt x="0" y="99915"/>
                  </a:lnTo>
                  <a:lnTo>
                    <a:pt x="0" y="94869"/>
                  </a:lnTo>
                  <a:lnTo>
                    <a:pt x="6223" y="94869"/>
                  </a:lnTo>
                  <a:lnTo>
                    <a:pt x="31305" y="117602"/>
                  </a:lnTo>
                  <a:lnTo>
                    <a:pt x="72675" y="135667"/>
                  </a:lnTo>
                  <a:lnTo>
                    <a:pt x="126666" y="147589"/>
                  </a:lnTo>
                  <a:lnTo>
                    <a:pt x="189611" y="151892"/>
                  </a:lnTo>
                  <a:lnTo>
                    <a:pt x="252684" y="147589"/>
                  </a:lnTo>
                  <a:lnTo>
                    <a:pt x="306720" y="135667"/>
                  </a:lnTo>
                  <a:lnTo>
                    <a:pt x="348112" y="117601"/>
                  </a:lnTo>
                  <a:lnTo>
                    <a:pt x="373252" y="94869"/>
                  </a:lnTo>
                  <a:close/>
                </a:path>
                <a:path w="379729" h="494030" extrusionOk="0">
                  <a:moveTo>
                    <a:pt x="189611" y="0"/>
                  </a:moveTo>
                  <a:lnTo>
                    <a:pt x="129706" y="3862"/>
                  </a:lnTo>
                  <a:lnTo>
                    <a:pt x="77659" y="14626"/>
                  </a:lnTo>
                  <a:lnTo>
                    <a:pt x="36604" y="31053"/>
                  </a:lnTo>
                  <a:lnTo>
                    <a:pt x="0" y="75946"/>
                  </a:lnTo>
                  <a:lnTo>
                    <a:pt x="9673" y="99937"/>
                  </a:lnTo>
                  <a:lnTo>
                    <a:pt x="36604" y="120784"/>
                  </a:lnTo>
                  <a:lnTo>
                    <a:pt x="77659" y="137229"/>
                  </a:lnTo>
                  <a:lnTo>
                    <a:pt x="129706" y="148016"/>
                  </a:lnTo>
                  <a:lnTo>
                    <a:pt x="189611" y="151892"/>
                  </a:lnTo>
                  <a:lnTo>
                    <a:pt x="249639" y="148016"/>
                  </a:lnTo>
                  <a:lnTo>
                    <a:pt x="301761" y="137229"/>
                  </a:lnTo>
                  <a:lnTo>
                    <a:pt x="342855" y="120784"/>
                  </a:lnTo>
                  <a:lnTo>
                    <a:pt x="369800" y="99937"/>
                  </a:lnTo>
                  <a:lnTo>
                    <a:pt x="379475" y="75946"/>
                  </a:lnTo>
                  <a:lnTo>
                    <a:pt x="369800" y="51905"/>
                  </a:lnTo>
                  <a:lnTo>
                    <a:pt x="342855" y="31053"/>
                  </a:lnTo>
                  <a:lnTo>
                    <a:pt x="301761" y="14626"/>
                  </a:lnTo>
                  <a:lnTo>
                    <a:pt x="249639" y="3862"/>
                  </a:lnTo>
                  <a:lnTo>
                    <a:pt x="189611" y="0"/>
                  </a:lnTo>
                  <a:close/>
                </a:path>
              </a:pathLst>
            </a:custGeom>
            <a:noFill/>
            <a:ln w="19800" cap="flat" cmpd="sng">
              <a:solidFill>
                <a:srgbClr val="1A1A1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54" name="Google Shape;754;p44"/>
          <p:cNvSpPr/>
          <p:nvPr/>
        </p:nvSpPr>
        <p:spPr>
          <a:xfrm>
            <a:off x="6761226" y="2327782"/>
            <a:ext cx="654050" cy="134620"/>
          </a:xfrm>
          <a:custGeom>
            <a:avLst/>
            <a:gdLst/>
            <a:ahLst/>
            <a:cxnLst/>
            <a:rect l="l" t="t" r="r" b="b"/>
            <a:pathLst>
              <a:path w="654050" h="134619" extrusionOk="0">
                <a:moveTo>
                  <a:pt x="596265" y="67182"/>
                </a:moveTo>
                <a:lnTo>
                  <a:pt x="530732" y="105409"/>
                </a:lnTo>
                <a:lnTo>
                  <a:pt x="523748" y="109346"/>
                </a:lnTo>
                <a:lnTo>
                  <a:pt x="521462" y="118237"/>
                </a:lnTo>
                <a:lnTo>
                  <a:pt x="525526" y="125094"/>
                </a:lnTo>
                <a:lnTo>
                  <a:pt x="529463" y="132079"/>
                </a:lnTo>
                <a:lnTo>
                  <a:pt x="538352" y="134365"/>
                </a:lnTo>
                <a:lnTo>
                  <a:pt x="628718" y="81661"/>
                </a:lnTo>
                <a:lnTo>
                  <a:pt x="624840" y="81661"/>
                </a:lnTo>
                <a:lnTo>
                  <a:pt x="624840" y="79628"/>
                </a:lnTo>
                <a:lnTo>
                  <a:pt x="617601" y="79628"/>
                </a:lnTo>
                <a:lnTo>
                  <a:pt x="596265" y="67182"/>
                </a:lnTo>
                <a:close/>
              </a:path>
              <a:path w="654050" h="134619" extrusionOk="0">
                <a:moveTo>
                  <a:pt x="571445" y="52704"/>
                </a:moveTo>
                <a:lnTo>
                  <a:pt x="0" y="52704"/>
                </a:lnTo>
                <a:lnTo>
                  <a:pt x="0" y="81661"/>
                </a:lnTo>
                <a:lnTo>
                  <a:pt x="571445" y="81661"/>
                </a:lnTo>
                <a:lnTo>
                  <a:pt x="596265" y="67182"/>
                </a:lnTo>
                <a:lnTo>
                  <a:pt x="571445" y="52704"/>
                </a:lnTo>
                <a:close/>
              </a:path>
              <a:path w="654050" h="134619" extrusionOk="0">
                <a:moveTo>
                  <a:pt x="628722" y="52704"/>
                </a:moveTo>
                <a:lnTo>
                  <a:pt x="624840" y="52704"/>
                </a:lnTo>
                <a:lnTo>
                  <a:pt x="624840" y="81661"/>
                </a:lnTo>
                <a:lnTo>
                  <a:pt x="628718" y="81661"/>
                </a:lnTo>
                <a:lnTo>
                  <a:pt x="653542" y="67182"/>
                </a:lnTo>
                <a:lnTo>
                  <a:pt x="628722" y="52704"/>
                </a:lnTo>
                <a:close/>
              </a:path>
              <a:path w="654050" h="134619" extrusionOk="0">
                <a:moveTo>
                  <a:pt x="617601" y="54737"/>
                </a:moveTo>
                <a:lnTo>
                  <a:pt x="596265" y="67182"/>
                </a:lnTo>
                <a:lnTo>
                  <a:pt x="617601" y="79628"/>
                </a:lnTo>
                <a:lnTo>
                  <a:pt x="617601" y="54737"/>
                </a:lnTo>
                <a:close/>
              </a:path>
              <a:path w="654050" h="134619" extrusionOk="0">
                <a:moveTo>
                  <a:pt x="624840" y="54737"/>
                </a:moveTo>
                <a:lnTo>
                  <a:pt x="617601" y="54737"/>
                </a:lnTo>
                <a:lnTo>
                  <a:pt x="617601" y="79628"/>
                </a:lnTo>
                <a:lnTo>
                  <a:pt x="624840" y="79628"/>
                </a:lnTo>
                <a:lnTo>
                  <a:pt x="624840" y="54737"/>
                </a:lnTo>
                <a:close/>
              </a:path>
              <a:path w="654050" h="134619" extrusionOk="0">
                <a:moveTo>
                  <a:pt x="538352" y="0"/>
                </a:moveTo>
                <a:lnTo>
                  <a:pt x="529463" y="2286"/>
                </a:lnTo>
                <a:lnTo>
                  <a:pt x="525526" y="9270"/>
                </a:lnTo>
                <a:lnTo>
                  <a:pt x="521462" y="16128"/>
                </a:lnTo>
                <a:lnTo>
                  <a:pt x="523748" y="25018"/>
                </a:lnTo>
                <a:lnTo>
                  <a:pt x="530732" y="28955"/>
                </a:lnTo>
                <a:lnTo>
                  <a:pt x="596265" y="67182"/>
                </a:lnTo>
                <a:lnTo>
                  <a:pt x="617601" y="54737"/>
                </a:lnTo>
                <a:lnTo>
                  <a:pt x="624840" y="54737"/>
                </a:lnTo>
                <a:lnTo>
                  <a:pt x="624840" y="52704"/>
                </a:lnTo>
                <a:lnTo>
                  <a:pt x="628722" y="52704"/>
                </a:lnTo>
                <a:lnTo>
                  <a:pt x="538352" y="0"/>
                </a:lnTo>
                <a:close/>
              </a:path>
            </a:pathLst>
          </a:custGeom>
          <a:solidFill>
            <a:srgbClr val="1A1A1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5" name="Google Shape;755;p44"/>
          <p:cNvSpPr txBox="1"/>
          <p:nvPr/>
        </p:nvSpPr>
        <p:spPr>
          <a:xfrm>
            <a:off x="8961501" y="3623513"/>
            <a:ext cx="746760" cy="269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0078D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RA-GRS</a:t>
            </a:r>
            <a:endParaRPr sz="16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56" name="Google Shape;756;p44"/>
          <p:cNvSpPr txBox="1"/>
          <p:nvPr/>
        </p:nvSpPr>
        <p:spPr>
          <a:xfrm>
            <a:off x="8961501" y="4091152"/>
            <a:ext cx="2583180" cy="1397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5080" lvl="0" indent="0" algn="l" rtl="0">
              <a:lnSpc>
                <a:spcPct val="1357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2E2E2E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GRS + Read access to secondary  Separate secondary endpoint</a:t>
            </a:r>
            <a:endParaRPr sz="1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12700" marR="117475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2E2E2E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RPO delay to secondary can be  queried</a:t>
            </a:r>
            <a:endParaRPr sz="1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2E2E2E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SLA: 99.99% (read), 99.9% (write)</a:t>
            </a:r>
            <a:endParaRPr sz="1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757" name="Google Shape;757;p44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9408286" y="1981454"/>
            <a:ext cx="1068324" cy="145669"/>
          </a:xfrm>
          <a:prstGeom prst="rect">
            <a:avLst/>
          </a:prstGeom>
          <a:noFill/>
          <a:ln>
            <a:noFill/>
          </a:ln>
        </p:spPr>
      </p:pic>
      <p:pic>
        <p:nvPicPr>
          <p:cNvPr id="758" name="Google Shape;758;p44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9770236" y="2585085"/>
            <a:ext cx="366903" cy="13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9" name="Google Shape;759;p44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8986646" y="2951098"/>
            <a:ext cx="471550" cy="141859"/>
          </a:xfrm>
          <a:prstGeom prst="rect">
            <a:avLst/>
          </a:prstGeom>
          <a:noFill/>
          <a:ln>
            <a:noFill/>
          </a:ln>
        </p:spPr>
      </p:pic>
      <p:pic>
        <p:nvPicPr>
          <p:cNvPr id="760" name="Google Shape;760;p44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10588752" y="2947289"/>
            <a:ext cx="656971" cy="14566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61" name="Google Shape;761;p44"/>
          <p:cNvGrpSpPr/>
          <p:nvPr/>
        </p:nvGrpSpPr>
        <p:grpSpPr>
          <a:xfrm>
            <a:off x="8815577" y="1971294"/>
            <a:ext cx="685800" cy="798830"/>
            <a:chOff x="8815577" y="1971294"/>
            <a:chExt cx="685800" cy="798830"/>
          </a:xfrm>
        </p:grpSpPr>
        <p:sp>
          <p:nvSpPr>
            <p:cNvPr id="762" name="Google Shape;762;p44"/>
            <p:cNvSpPr/>
            <p:nvPr/>
          </p:nvSpPr>
          <p:spPr>
            <a:xfrm>
              <a:off x="8815577" y="1971294"/>
              <a:ext cx="381000" cy="494030"/>
            </a:xfrm>
            <a:custGeom>
              <a:avLst/>
              <a:gdLst/>
              <a:ahLst/>
              <a:cxnLst/>
              <a:rect l="l" t="t" r="r" b="b"/>
              <a:pathLst>
                <a:path w="381000" h="494030" extrusionOk="0">
                  <a:moveTo>
                    <a:pt x="374776" y="94868"/>
                  </a:moveTo>
                  <a:lnTo>
                    <a:pt x="381000" y="94868"/>
                  </a:lnTo>
                  <a:lnTo>
                    <a:pt x="381000" y="281580"/>
                  </a:lnTo>
                  <a:lnTo>
                    <a:pt x="381000" y="377459"/>
                  </a:lnTo>
                  <a:lnTo>
                    <a:pt x="381000" y="412783"/>
                  </a:lnTo>
                  <a:lnTo>
                    <a:pt x="381000" y="417829"/>
                  </a:lnTo>
                  <a:lnTo>
                    <a:pt x="371294" y="441870"/>
                  </a:lnTo>
                  <a:lnTo>
                    <a:pt x="344257" y="462722"/>
                  </a:lnTo>
                  <a:lnTo>
                    <a:pt x="303010" y="479149"/>
                  </a:lnTo>
                  <a:lnTo>
                    <a:pt x="250675" y="489913"/>
                  </a:lnTo>
                  <a:lnTo>
                    <a:pt x="190373" y="493775"/>
                  </a:lnTo>
                  <a:lnTo>
                    <a:pt x="130194" y="489913"/>
                  </a:lnTo>
                  <a:lnTo>
                    <a:pt x="77934" y="479149"/>
                  </a:lnTo>
                  <a:lnTo>
                    <a:pt x="36726" y="462722"/>
                  </a:lnTo>
                  <a:lnTo>
                    <a:pt x="9703" y="441870"/>
                  </a:lnTo>
                  <a:lnTo>
                    <a:pt x="0" y="417829"/>
                  </a:lnTo>
                  <a:lnTo>
                    <a:pt x="0" y="231118"/>
                  </a:lnTo>
                  <a:lnTo>
                    <a:pt x="0" y="135239"/>
                  </a:lnTo>
                  <a:lnTo>
                    <a:pt x="0" y="99915"/>
                  </a:lnTo>
                  <a:lnTo>
                    <a:pt x="0" y="94868"/>
                  </a:lnTo>
                  <a:lnTo>
                    <a:pt x="6223" y="94868"/>
                  </a:lnTo>
                  <a:lnTo>
                    <a:pt x="31442" y="117601"/>
                  </a:lnTo>
                  <a:lnTo>
                    <a:pt x="73009" y="135667"/>
                  </a:lnTo>
                  <a:lnTo>
                    <a:pt x="127220" y="147589"/>
                  </a:lnTo>
                  <a:lnTo>
                    <a:pt x="190373" y="151891"/>
                  </a:lnTo>
                  <a:lnTo>
                    <a:pt x="253654" y="147589"/>
                  </a:lnTo>
                  <a:lnTo>
                    <a:pt x="307911" y="135667"/>
                  </a:lnTo>
                  <a:lnTo>
                    <a:pt x="349500" y="117601"/>
                  </a:lnTo>
                  <a:lnTo>
                    <a:pt x="374776" y="94868"/>
                  </a:lnTo>
                  <a:close/>
                </a:path>
                <a:path w="381000" h="494030" extrusionOk="0">
                  <a:moveTo>
                    <a:pt x="190373" y="0"/>
                  </a:moveTo>
                  <a:lnTo>
                    <a:pt x="130194" y="3862"/>
                  </a:lnTo>
                  <a:lnTo>
                    <a:pt x="77934" y="14626"/>
                  </a:lnTo>
                  <a:lnTo>
                    <a:pt x="36726" y="31053"/>
                  </a:lnTo>
                  <a:lnTo>
                    <a:pt x="0" y="75945"/>
                  </a:lnTo>
                  <a:lnTo>
                    <a:pt x="9703" y="99937"/>
                  </a:lnTo>
                  <a:lnTo>
                    <a:pt x="36726" y="120784"/>
                  </a:lnTo>
                  <a:lnTo>
                    <a:pt x="77934" y="137229"/>
                  </a:lnTo>
                  <a:lnTo>
                    <a:pt x="130194" y="148016"/>
                  </a:lnTo>
                  <a:lnTo>
                    <a:pt x="190373" y="151891"/>
                  </a:lnTo>
                  <a:lnTo>
                    <a:pt x="250675" y="148016"/>
                  </a:lnTo>
                  <a:lnTo>
                    <a:pt x="303010" y="137229"/>
                  </a:lnTo>
                  <a:lnTo>
                    <a:pt x="344257" y="120784"/>
                  </a:lnTo>
                  <a:lnTo>
                    <a:pt x="371294" y="99937"/>
                  </a:lnTo>
                  <a:lnTo>
                    <a:pt x="381000" y="75945"/>
                  </a:lnTo>
                  <a:lnTo>
                    <a:pt x="371294" y="51905"/>
                  </a:lnTo>
                  <a:lnTo>
                    <a:pt x="344257" y="31053"/>
                  </a:lnTo>
                  <a:lnTo>
                    <a:pt x="303010" y="14626"/>
                  </a:lnTo>
                  <a:lnTo>
                    <a:pt x="250675" y="3862"/>
                  </a:lnTo>
                  <a:lnTo>
                    <a:pt x="190373" y="0"/>
                  </a:lnTo>
                  <a:close/>
                </a:path>
              </a:pathLst>
            </a:custGeom>
            <a:noFill/>
            <a:ln w="19800" cap="flat" cmpd="sng">
              <a:solidFill>
                <a:srgbClr val="1A1A1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3" name="Google Shape;763;p44"/>
            <p:cNvSpPr/>
            <p:nvPr/>
          </p:nvSpPr>
          <p:spPr>
            <a:xfrm>
              <a:off x="8967977" y="2123694"/>
              <a:ext cx="381000" cy="494030"/>
            </a:xfrm>
            <a:custGeom>
              <a:avLst/>
              <a:gdLst/>
              <a:ahLst/>
              <a:cxnLst/>
              <a:rect l="l" t="t" r="r" b="b"/>
              <a:pathLst>
                <a:path w="381000" h="494030" extrusionOk="0">
                  <a:moveTo>
                    <a:pt x="6223" y="94868"/>
                  </a:moveTo>
                  <a:lnTo>
                    <a:pt x="0" y="94868"/>
                  </a:lnTo>
                  <a:lnTo>
                    <a:pt x="0" y="417829"/>
                  </a:lnTo>
                  <a:lnTo>
                    <a:pt x="36726" y="462722"/>
                  </a:lnTo>
                  <a:lnTo>
                    <a:pt x="77934" y="479149"/>
                  </a:lnTo>
                  <a:lnTo>
                    <a:pt x="130194" y="489913"/>
                  </a:lnTo>
                  <a:lnTo>
                    <a:pt x="190373" y="493775"/>
                  </a:lnTo>
                  <a:lnTo>
                    <a:pt x="250675" y="489913"/>
                  </a:lnTo>
                  <a:lnTo>
                    <a:pt x="303010" y="479149"/>
                  </a:lnTo>
                  <a:lnTo>
                    <a:pt x="344257" y="462722"/>
                  </a:lnTo>
                  <a:lnTo>
                    <a:pt x="371294" y="441870"/>
                  </a:lnTo>
                  <a:lnTo>
                    <a:pt x="381000" y="417829"/>
                  </a:lnTo>
                  <a:lnTo>
                    <a:pt x="381000" y="151891"/>
                  </a:lnTo>
                  <a:lnTo>
                    <a:pt x="190373" y="151891"/>
                  </a:lnTo>
                  <a:lnTo>
                    <a:pt x="130194" y="148016"/>
                  </a:lnTo>
                  <a:lnTo>
                    <a:pt x="128570" y="147681"/>
                  </a:lnTo>
                  <a:lnTo>
                    <a:pt x="127220" y="147589"/>
                  </a:lnTo>
                  <a:lnTo>
                    <a:pt x="113374" y="144544"/>
                  </a:lnTo>
                  <a:lnTo>
                    <a:pt x="77934" y="137229"/>
                  </a:lnTo>
                  <a:lnTo>
                    <a:pt x="75200" y="136149"/>
                  </a:lnTo>
                  <a:lnTo>
                    <a:pt x="73009" y="135667"/>
                  </a:lnTo>
                  <a:lnTo>
                    <a:pt x="61639" y="130726"/>
                  </a:lnTo>
                  <a:lnTo>
                    <a:pt x="36726" y="120784"/>
                  </a:lnTo>
                  <a:lnTo>
                    <a:pt x="34097" y="118755"/>
                  </a:lnTo>
                  <a:lnTo>
                    <a:pt x="31442" y="117601"/>
                  </a:lnTo>
                  <a:lnTo>
                    <a:pt x="24562" y="111400"/>
                  </a:lnTo>
                  <a:lnTo>
                    <a:pt x="9703" y="99937"/>
                  </a:lnTo>
                  <a:lnTo>
                    <a:pt x="8469" y="96893"/>
                  </a:lnTo>
                  <a:lnTo>
                    <a:pt x="6223" y="94868"/>
                  </a:lnTo>
                  <a:close/>
                </a:path>
                <a:path w="381000" h="494030" extrusionOk="0">
                  <a:moveTo>
                    <a:pt x="190373" y="0"/>
                  </a:moveTo>
                  <a:lnTo>
                    <a:pt x="130194" y="3862"/>
                  </a:lnTo>
                  <a:lnTo>
                    <a:pt x="77934" y="14626"/>
                  </a:lnTo>
                  <a:lnTo>
                    <a:pt x="36726" y="31053"/>
                  </a:lnTo>
                  <a:lnTo>
                    <a:pt x="0" y="75945"/>
                  </a:lnTo>
                  <a:lnTo>
                    <a:pt x="8474" y="96898"/>
                  </a:lnTo>
                  <a:lnTo>
                    <a:pt x="61639" y="130726"/>
                  </a:lnTo>
                  <a:lnTo>
                    <a:pt x="113495" y="144569"/>
                  </a:lnTo>
                  <a:lnTo>
                    <a:pt x="190373" y="151891"/>
                  </a:lnTo>
                  <a:lnTo>
                    <a:pt x="252301" y="147681"/>
                  </a:lnTo>
                  <a:lnTo>
                    <a:pt x="305717" y="136149"/>
                  </a:lnTo>
                  <a:lnTo>
                    <a:pt x="346944" y="118711"/>
                  </a:lnTo>
                  <a:lnTo>
                    <a:pt x="381000" y="75945"/>
                  </a:lnTo>
                  <a:lnTo>
                    <a:pt x="371294" y="51905"/>
                  </a:lnTo>
                  <a:lnTo>
                    <a:pt x="344257" y="31053"/>
                  </a:lnTo>
                  <a:lnTo>
                    <a:pt x="303010" y="14626"/>
                  </a:lnTo>
                  <a:lnTo>
                    <a:pt x="250675" y="3862"/>
                  </a:lnTo>
                  <a:lnTo>
                    <a:pt x="190373" y="0"/>
                  </a:lnTo>
                  <a:close/>
                </a:path>
                <a:path w="381000" h="494030" extrusionOk="0">
                  <a:moveTo>
                    <a:pt x="381000" y="94868"/>
                  </a:moveTo>
                  <a:lnTo>
                    <a:pt x="374776" y="94868"/>
                  </a:lnTo>
                  <a:lnTo>
                    <a:pt x="372523" y="96898"/>
                  </a:lnTo>
                  <a:lnTo>
                    <a:pt x="371294" y="99937"/>
                  </a:lnTo>
                  <a:lnTo>
                    <a:pt x="356203" y="111573"/>
                  </a:lnTo>
                  <a:lnTo>
                    <a:pt x="349500" y="117601"/>
                  </a:lnTo>
                  <a:lnTo>
                    <a:pt x="346944" y="118711"/>
                  </a:lnTo>
                  <a:lnTo>
                    <a:pt x="344257" y="120784"/>
                  </a:lnTo>
                  <a:lnTo>
                    <a:pt x="318909" y="130890"/>
                  </a:lnTo>
                  <a:lnTo>
                    <a:pt x="307911" y="135667"/>
                  </a:lnTo>
                  <a:lnTo>
                    <a:pt x="305682" y="136163"/>
                  </a:lnTo>
                  <a:lnTo>
                    <a:pt x="303010" y="137229"/>
                  </a:lnTo>
                  <a:lnTo>
                    <a:pt x="267398" y="144569"/>
                  </a:lnTo>
                  <a:lnTo>
                    <a:pt x="253654" y="147589"/>
                  </a:lnTo>
                  <a:lnTo>
                    <a:pt x="252301" y="147681"/>
                  </a:lnTo>
                  <a:lnTo>
                    <a:pt x="250675" y="148016"/>
                  </a:lnTo>
                  <a:lnTo>
                    <a:pt x="190373" y="151891"/>
                  </a:lnTo>
                  <a:lnTo>
                    <a:pt x="381000" y="151891"/>
                  </a:lnTo>
                  <a:lnTo>
                    <a:pt x="381000" y="94868"/>
                  </a:lnTo>
                  <a:close/>
                </a:path>
              </a:pathLst>
            </a:custGeom>
            <a:solidFill>
              <a:srgbClr val="F1F1F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4" name="Google Shape;764;p44"/>
            <p:cNvSpPr/>
            <p:nvPr/>
          </p:nvSpPr>
          <p:spPr>
            <a:xfrm>
              <a:off x="8967977" y="2123694"/>
              <a:ext cx="381000" cy="494030"/>
            </a:xfrm>
            <a:custGeom>
              <a:avLst/>
              <a:gdLst/>
              <a:ahLst/>
              <a:cxnLst/>
              <a:rect l="l" t="t" r="r" b="b"/>
              <a:pathLst>
                <a:path w="381000" h="494030" extrusionOk="0">
                  <a:moveTo>
                    <a:pt x="374776" y="94868"/>
                  </a:moveTo>
                  <a:lnTo>
                    <a:pt x="381000" y="94868"/>
                  </a:lnTo>
                  <a:lnTo>
                    <a:pt x="381000" y="281580"/>
                  </a:lnTo>
                  <a:lnTo>
                    <a:pt x="381000" y="377459"/>
                  </a:lnTo>
                  <a:lnTo>
                    <a:pt x="381000" y="412783"/>
                  </a:lnTo>
                  <a:lnTo>
                    <a:pt x="381000" y="417829"/>
                  </a:lnTo>
                  <a:lnTo>
                    <a:pt x="371294" y="441870"/>
                  </a:lnTo>
                  <a:lnTo>
                    <a:pt x="344257" y="462722"/>
                  </a:lnTo>
                  <a:lnTo>
                    <a:pt x="303010" y="479149"/>
                  </a:lnTo>
                  <a:lnTo>
                    <a:pt x="250675" y="489913"/>
                  </a:lnTo>
                  <a:lnTo>
                    <a:pt x="190373" y="493775"/>
                  </a:lnTo>
                  <a:lnTo>
                    <a:pt x="130194" y="489913"/>
                  </a:lnTo>
                  <a:lnTo>
                    <a:pt x="77934" y="479149"/>
                  </a:lnTo>
                  <a:lnTo>
                    <a:pt x="36726" y="462722"/>
                  </a:lnTo>
                  <a:lnTo>
                    <a:pt x="9703" y="441870"/>
                  </a:lnTo>
                  <a:lnTo>
                    <a:pt x="0" y="417829"/>
                  </a:lnTo>
                  <a:lnTo>
                    <a:pt x="0" y="231118"/>
                  </a:lnTo>
                  <a:lnTo>
                    <a:pt x="0" y="135239"/>
                  </a:lnTo>
                  <a:lnTo>
                    <a:pt x="0" y="99915"/>
                  </a:lnTo>
                  <a:lnTo>
                    <a:pt x="0" y="94868"/>
                  </a:lnTo>
                  <a:lnTo>
                    <a:pt x="6223" y="94868"/>
                  </a:lnTo>
                  <a:lnTo>
                    <a:pt x="31442" y="117601"/>
                  </a:lnTo>
                  <a:lnTo>
                    <a:pt x="73009" y="135667"/>
                  </a:lnTo>
                  <a:lnTo>
                    <a:pt x="127220" y="147589"/>
                  </a:lnTo>
                  <a:lnTo>
                    <a:pt x="190373" y="151891"/>
                  </a:lnTo>
                  <a:lnTo>
                    <a:pt x="253654" y="147589"/>
                  </a:lnTo>
                  <a:lnTo>
                    <a:pt x="307911" y="135667"/>
                  </a:lnTo>
                  <a:lnTo>
                    <a:pt x="349500" y="117601"/>
                  </a:lnTo>
                  <a:lnTo>
                    <a:pt x="374776" y="94868"/>
                  </a:lnTo>
                  <a:close/>
                </a:path>
                <a:path w="381000" h="494030" extrusionOk="0">
                  <a:moveTo>
                    <a:pt x="190373" y="0"/>
                  </a:moveTo>
                  <a:lnTo>
                    <a:pt x="130194" y="3862"/>
                  </a:lnTo>
                  <a:lnTo>
                    <a:pt x="77934" y="14626"/>
                  </a:lnTo>
                  <a:lnTo>
                    <a:pt x="36726" y="31053"/>
                  </a:lnTo>
                  <a:lnTo>
                    <a:pt x="0" y="75945"/>
                  </a:lnTo>
                  <a:lnTo>
                    <a:pt x="9703" y="99937"/>
                  </a:lnTo>
                  <a:lnTo>
                    <a:pt x="36726" y="120784"/>
                  </a:lnTo>
                  <a:lnTo>
                    <a:pt x="77934" y="137229"/>
                  </a:lnTo>
                  <a:lnTo>
                    <a:pt x="130194" y="148016"/>
                  </a:lnTo>
                  <a:lnTo>
                    <a:pt x="190373" y="151891"/>
                  </a:lnTo>
                  <a:lnTo>
                    <a:pt x="250675" y="148016"/>
                  </a:lnTo>
                  <a:lnTo>
                    <a:pt x="303010" y="137229"/>
                  </a:lnTo>
                  <a:lnTo>
                    <a:pt x="344257" y="120784"/>
                  </a:lnTo>
                  <a:lnTo>
                    <a:pt x="371294" y="99937"/>
                  </a:lnTo>
                  <a:lnTo>
                    <a:pt x="381000" y="75945"/>
                  </a:lnTo>
                  <a:lnTo>
                    <a:pt x="371294" y="51905"/>
                  </a:lnTo>
                  <a:lnTo>
                    <a:pt x="344257" y="31053"/>
                  </a:lnTo>
                  <a:lnTo>
                    <a:pt x="303010" y="14626"/>
                  </a:lnTo>
                  <a:lnTo>
                    <a:pt x="250675" y="3862"/>
                  </a:lnTo>
                  <a:lnTo>
                    <a:pt x="190373" y="0"/>
                  </a:lnTo>
                  <a:close/>
                </a:path>
              </a:pathLst>
            </a:custGeom>
            <a:noFill/>
            <a:ln w="19800" cap="flat" cmpd="sng">
              <a:solidFill>
                <a:srgbClr val="1A1A1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5" name="Google Shape;765;p44"/>
            <p:cNvSpPr/>
            <p:nvPr/>
          </p:nvSpPr>
          <p:spPr>
            <a:xfrm>
              <a:off x="9120377" y="2276094"/>
              <a:ext cx="381000" cy="494030"/>
            </a:xfrm>
            <a:custGeom>
              <a:avLst/>
              <a:gdLst/>
              <a:ahLst/>
              <a:cxnLst/>
              <a:rect l="l" t="t" r="r" b="b"/>
              <a:pathLst>
                <a:path w="381000" h="494030" extrusionOk="0">
                  <a:moveTo>
                    <a:pt x="6223" y="94868"/>
                  </a:moveTo>
                  <a:lnTo>
                    <a:pt x="0" y="94868"/>
                  </a:lnTo>
                  <a:lnTo>
                    <a:pt x="0" y="417829"/>
                  </a:lnTo>
                  <a:lnTo>
                    <a:pt x="36726" y="462722"/>
                  </a:lnTo>
                  <a:lnTo>
                    <a:pt x="77934" y="479149"/>
                  </a:lnTo>
                  <a:lnTo>
                    <a:pt x="130194" y="489913"/>
                  </a:lnTo>
                  <a:lnTo>
                    <a:pt x="190373" y="493775"/>
                  </a:lnTo>
                  <a:lnTo>
                    <a:pt x="250675" y="489913"/>
                  </a:lnTo>
                  <a:lnTo>
                    <a:pt x="303010" y="479149"/>
                  </a:lnTo>
                  <a:lnTo>
                    <a:pt x="344257" y="462722"/>
                  </a:lnTo>
                  <a:lnTo>
                    <a:pt x="371294" y="441870"/>
                  </a:lnTo>
                  <a:lnTo>
                    <a:pt x="381000" y="417829"/>
                  </a:lnTo>
                  <a:lnTo>
                    <a:pt x="381000" y="151891"/>
                  </a:lnTo>
                  <a:lnTo>
                    <a:pt x="190373" y="151891"/>
                  </a:lnTo>
                  <a:lnTo>
                    <a:pt x="130194" y="148016"/>
                  </a:lnTo>
                  <a:lnTo>
                    <a:pt x="128570" y="147681"/>
                  </a:lnTo>
                  <a:lnTo>
                    <a:pt x="127220" y="147589"/>
                  </a:lnTo>
                  <a:lnTo>
                    <a:pt x="113374" y="144544"/>
                  </a:lnTo>
                  <a:lnTo>
                    <a:pt x="77934" y="137229"/>
                  </a:lnTo>
                  <a:lnTo>
                    <a:pt x="75200" y="136149"/>
                  </a:lnTo>
                  <a:lnTo>
                    <a:pt x="73009" y="135667"/>
                  </a:lnTo>
                  <a:lnTo>
                    <a:pt x="61639" y="130726"/>
                  </a:lnTo>
                  <a:lnTo>
                    <a:pt x="36726" y="120784"/>
                  </a:lnTo>
                  <a:lnTo>
                    <a:pt x="34097" y="118755"/>
                  </a:lnTo>
                  <a:lnTo>
                    <a:pt x="31442" y="117601"/>
                  </a:lnTo>
                  <a:lnTo>
                    <a:pt x="24562" y="111400"/>
                  </a:lnTo>
                  <a:lnTo>
                    <a:pt x="9703" y="99937"/>
                  </a:lnTo>
                  <a:lnTo>
                    <a:pt x="8469" y="96893"/>
                  </a:lnTo>
                  <a:lnTo>
                    <a:pt x="6223" y="94868"/>
                  </a:lnTo>
                  <a:close/>
                </a:path>
                <a:path w="381000" h="494030" extrusionOk="0">
                  <a:moveTo>
                    <a:pt x="190373" y="0"/>
                  </a:moveTo>
                  <a:lnTo>
                    <a:pt x="130194" y="3862"/>
                  </a:lnTo>
                  <a:lnTo>
                    <a:pt x="77934" y="14626"/>
                  </a:lnTo>
                  <a:lnTo>
                    <a:pt x="36726" y="31053"/>
                  </a:lnTo>
                  <a:lnTo>
                    <a:pt x="0" y="75945"/>
                  </a:lnTo>
                  <a:lnTo>
                    <a:pt x="8474" y="96898"/>
                  </a:lnTo>
                  <a:lnTo>
                    <a:pt x="61639" y="130726"/>
                  </a:lnTo>
                  <a:lnTo>
                    <a:pt x="113495" y="144569"/>
                  </a:lnTo>
                  <a:lnTo>
                    <a:pt x="190373" y="151891"/>
                  </a:lnTo>
                  <a:lnTo>
                    <a:pt x="252301" y="147681"/>
                  </a:lnTo>
                  <a:lnTo>
                    <a:pt x="305717" y="136149"/>
                  </a:lnTo>
                  <a:lnTo>
                    <a:pt x="346944" y="118711"/>
                  </a:lnTo>
                  <a:lnTo>
                    <a:pt x="381000" y="75945"/>
                  </a:lnTo>
                  <a:lnTo>
                    <a:pt x="371294" y="51905"/>
                  </a:lnTo>
                  <a:lnTo>
                    <a:pt x="344257" y="31053"/>
                  </a:lnTo>
                  <a:lnTo>
                    <a:pt x="303010" y="14626"/>
                  </a:lnTo>
                  <a:lnTo>
                    <a:pt x="250675" y="3862"/>
                  </a:lnTo>
                  <a:lnTo>
                    <a:pt x="190373" y="0"/>
                  </a:lnTo>
                  <a:close/>
                </a:path>
                <a:path w="381000" h="494030" extrusionOk="0">
                  <a:moveTo>
                    <a:pt x="381000" y="94868"/>
                  </a:moveTo>
                  <a:lnTo>
                    <a:pt x="374776" y="94868"/>
                  </a:lnTo>
                  <a:lnTo>
                    <a:pt x="372523" y="96898"/>
                  </a:lnTo>
                  <a:lnTo>
                    <a:pt x="371294" y="99937"/>
                  </a:lnTo>
                  <a:lnTo>
                    <a:pt x="356203" y="111573"/>
                  </a:lnTo>
                  <a:lnTo>
                    <a:pt x="349500" y="117601"/>
                  </a:lnTo>
                  <a:lnTo>
                    <a:pt x="346944" y="118711"/>
                  </a:lnTo>
                  <a:lnTo>
                    <a:pt x="344257" y="120784"/>
                  </a:lnTo>
                  <a:lnTo>
                    <a:pt x="318909" y="130890"/>
                  </a:lnTo>
                  <a:lnTo>
                    <a:pt x="307911" y="135667"/>
                  </a:lnTo>
                  <a:lnTo>
                    <a:pt x="305682" y="136163"/>
                  </a:lnTo>
                  <a:lnTo>
                    <a:pt x="303010" y="137229"/>
                  </a:lnTo>
                  <a:lnTo>
                    <a:pt x="267398" y="144569"/>
                  </a:lnTo>
                  <a:lnTo>
                    <a:pt x="253654" y="147589"/>
                  </a:lnTo>
                  <a:lnTo>
                    <a:pt x="252301" y="147681"/>
                  </a:lnTo>
                  <a:lnTo>
                    <a:pt x="250675" y="148016"/>
                  </a:lnTo>
                  <a:lnTo>
                    <a:pt x="190373" y="151891"/>
                  </a:lnTo>
                  <a:lnTo>
                    <a:pt x="381000" y="151891"/>
                  </a:lnTo>
                  <a:lnTo>
                    <a:pt x="381000" y="94868"/>
                  </a:lnTo>
                  <a:close/>
                </a:path>
              </a:pathLst>
            </a:custGeom>
            <a:solidFill>
              <a:srgbClr val="F1F1F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6" name="Google Shape;766;p44"/>
            <p:cNvSpPr/>
            <p:nvPr/>
          </p:nvSpPr>
          <p:spPr>
            <a:xfrm>
              <a:off x="9120377" y="2276094"/>
              <a:ext cx="381000" cy="494030"/>
            </a:xfrm>
            <a:custGeom>
              <a:avLst/>
              <a:gdLst/>
              <a:ahLst/>
              <a:cxnLst/>
              <a:rect l="l" t="t" r="r" b="b"/>
              <a:pathLst>
                <a:path w="381000" h="494030" extrusionOk="0">
                  <a:moveTo>
                    <a:pt x="374776" y="94868"/>
                  </a:moveTo>
                  <a:lnTo>
                    <a:pt x="381000" y="94868"/>
                  </a:lnTo>
                  <a:lnTo>
                    <a:pt x="381000" y="281580"/>
                  </a:lnTo>
                  <a:lnTo>
                    <a:pt x="381000" y="377459"/>
                  </a:lnTo>
                  <a:lnTo>
                    <a:pt x="381000" y="412783"/>
                  </a:lnTo>
                  <a:lnTo>
                    <a:pt x="381000" y="417829"/>
                  </a:lnTo>
                  <a:lnTo>
                    <a:pt x="371294" y="441870"/>
                  </a:lnTo>
                  <a:lnTo>
                    <a:pt x="344257" y="462722"/>
                  </a:lnTo>
                  <a:lnTo>
                    <a:pt x="303010" y="479149"/>
                  </a:lnTo>
                  <a:lnTo>
                    <a:pt x="250675" y="489913"/>
                  </a:lnTo>
                  <a:lnTo>
                    <a:pt x="190373" y="493775"/>
                  </a:lnTo>
                  <a:lnTo>
                    <a:pt x="130194" y="489913"/>
                  </a:lnTo>
                  <a:lnTo>
                    <a:pt x="77934" y="479149"/>
                  </a:lnTo>
                  <a:lnTo>
                    <a:pt x="36726" y="462722"/>
                  </a:lnTo>
                  <a:lnTo>
                    <a:pt x="9703" y="441870"/>
                  </a:lnTo>
                  <a:lnTo>
                    <a:pt x="0" y="417829"/>
                  </a:lnTo>
                  <a:lnTo>
                    <a:pt x="0" y="231118"/>
                  </a:lnTo>
                  <a:lnTo>
                    <a:pt x="0" y="135239"/>
                  </a:lnTo>
                  <a:lnTo>
                    <a:pt x="0" y="99915"/>
                  </a:lnTo>
                  <a:lnTo>
                    <a:pt x="0" y="94868"/>
                  </a:lnTo>
                  <a:lnTo>
                    <a:pt x="6223" y="94868"/>
                  </a:lnTo>
                  <a:lnTo>
                    <a:pt x="31442" y="117601"/>
                  </a:lnTo>
                  <a:lnTo>
                    <a:pt x="73009" y="135667"/>
                  </a:lnTo>
                  <a:lnTo>
                    <a:pt x="127220" y="147589"/>
                  </a:lnTo>
                  <a:lnTo>
                    <a:pt x="190373" y="151891"/>
                  </a:lnTo>
                  <a:lnTo>
                    <a:pt x="253654" y="147589"/>
                  </a:lnTo>
                  <a:lnTo>
                    <a:pt x="307911" y="135667"/>
                  </a:lnTo>
                  <a:lnTo>
                    <a:pt x="349500" y="117601"/>
                  </a:lnTo>
                  <a:lnTo>
                    <a:pt x="374776" y="94868"/>
                  </a:lnTo>
                  <a:close/>
                </a:path>
                <a:path w="381000" h="494030" extrusionOk="0">
                  <a:moveTo>
                    <a:pt x="190373" y="0"/>
                  </a:moveTo>
                  <a:lnTo>
                    <a:pt x="130194" y="3862"/>
                  </a:lnTo>
                  <a:lnTo>
                    <a:pt x="77934" y="14626"/>
                  </a:lnTo>
                  <a:lnTo>
                    <a:pt x="36726" y="31053"/>
                  </a:lnTo>
                  <a:lnTo>
                    <a:pt x="0" y="75945"/>
                  </a:lnTo>
                  <a:lnTo>
                    <a:pt x="9703" y="99937"/>
                  </a:lnTo>
                  <a:lnTo>
                    <a:pt x="36726" y="120784"/>
                  </a:lnTo>
                  <a:lnTo>
                    <a:pt x="77934" y="137229"/>
                  </a:lnTo>
                  <a:lnTo>
                    <a:pt x="130194" y="148016"/>
                  </a:lnTo>
                  <a:lnTo>
                    <a:pt x="190373" y="151891"/>
                  </a:lnTo>
                  <a:lnTo>
                    <a:pt x="250675" y="148016"/>
                  </a:lnTo>
                  <a:lnTo>
                    <a:pt x="303010" y="137229"/>
                  </a:lnTo>
                  <a:lnTo>
                    <a:pt x="344257" y="120784"/>
                  </a:lnTo>
                  <a:lnTo>
                    <a:pt x="371294" y="99937"/>
                  </a:lnTo>
                  <a:lnTo>
                    <a:pt x="381000" y="75945"/>
                  </a:lnTo>
                  <a:lnTo>
                    <a:pt x="371294" y="51905"/>
                  </a:lnTo>
                  <a:lnTo>
                    <a:pt x="344257" y="31053"/>
                  </a:lnTo>
                  <a:lnTo>
                    <a:pt x="303010" y="14626"/>
                  </a:lnTo>
                  <a:lnTo>
                    <a:pt x="250675" y="3862"/>
                  </a:lnTo>
                  <a:lnTo>
                    <a:pt x="190373" y="0"/>
                  </a:lnTo>
                  <a:close/>
                </a:path>
              </a:pathLst>
            </a:custGeom>
            <a:noFill/>
            <a:ln w="19800" cap="flat" cmpd="sng">
              <a:solidFill>
                <a:srgbClr val="1A1A1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67" name="Google Shape;767;p44"/>
          <p:cNvSpPr/>
          <p:nvPr/>
        </p:nvSpPr>
        <p:spPr>
          <a:xfrm>
            <a:off x="9281794" y="1253363"/>
            <a:ext cx="134620" cy="510540"/>
          </a:xfrm>
          <a:custGeom>
            <a:avLst/>
            <a:gdLst/>
            <a:ahLst/>
            <a:cxnLst/>
            <a:rect l="l" t="t" r="r" b="b"/>
            <a:pathLst>
              <a:path w="134620" h="510539" extrusionOk="0">
                <a:moveTo>
                  <a:pt x="67182" y="57404"/>
                </a:moveTo>
                <a:lnTo>
                  <a:pt x="52704" y="82223"/>
                </a:lnTo>
                <a:lnTo>
                  <a:pt x="52704" y="510159"/>
                </a:lnTo>
                <a:lnTo>
                  <a:pt x="81660" y="510159"/>
                </a:lnTo>
                <a:lnTo>
                  <a:pt x="81660" y="82223"/>
                </a:lnTo>
                <a:lnTo>
                  <a:pt x="67182" y="57404"/>
                </a:lnTo>
                <a:close/>
              </a:path>
              <a:path w="134620" h="510539" extrusionOk="0">
                <a:moveTo>
                  <a:pt x="67182" y="0"/>
                </a:moveTo>
                <a:lnTo>
                  <a:pt x="0" y="115315"/>
                </a:lnTo>
                <a:lnTo>
                  <a:pt x="2285" y="124078"/>
                </a:lnTo>
                <a:lnTo>
                  <a:pt x="9271" y="128142"/>
                </a:lnTo>
                <a:lnTo>
                  <a:pt x="16128" y="132207"/>
                </a:lnTo>
                <a:lnTo>
                  <a:pt x="25019" y="129921"/>
                </a:lnTo>
                <a:lnTo>
                  <a:pt x="28955" y="122936"/>
                </a:lnTo>
                <a:lnTo>
                  <a:pt x="52704" y="82223"/>
                </a:lnTo>
                <a:lnTo>
                  <a:pt x="52704" y="28828"/>
                </a:lnTo>
                <a:lnTo>
                  <a:pt x="83980" y="28828"/>
                </a:lnTo>
                <a:lnTo>
                  <a:pt x="67182" y="0"/>
                </a:lnTo>
                <a:close/>
              </a:path>
              <a:path w="134620" h="510539" extrusionOk="0">
                <a:moveTo>
                  <a:pt x="83980" y="28828"/>
                </a:moveTo>
                <a:lnTo>
                  <a:pt x="81660" y="28828"/>
                </a:lnTo>
                <a:lnTo>
                  <a:pt x="81660" y="82223"/>
                </a:lnTo>
                <a:lnTo>
                  <a:pt x="105409" y="122936"/>
                </a:lnTo>
                <a:lnTo>
                  <a:pt x="109347" y="129921"/>
                </a:lnTo>
                <a:lnTo>
                  <a:pt x="118236" y="132207"/>
                </a:lnTo>
                <a:lnTo>
                  <a:pt x="125095" y="128142"/>
                </a:lnTo>
                <a:lnTo>
                  <a:pt x="132079" y="124078"/>
                </a:lnTo>
                <a:lnTo>
                  <a:pt x="134365" y="115315"/>
                </a:lnTo>
                <a:lnTo>
                  <a:pt x="83980" y="28828"/>
                </a:lnTo>
                <a:close/>
              </a:path>
              <a:path w="134620" h="510539" extrusionOk="0">
                <a:moveTo>
                  <a:pt x="81660" y="28828"/>
                </a:moveTo>
                <a:lnTo>
                  <a:pt x="52704" y="28828"/>
                </a:lnTo>
                <a:lnTo>
                  <a:pt x="52704" y="82223"/>
                </a:lnTo>
                <a:lnTo>
                  <a:pt x="67182" y="57404"/>
                </a:lnTo>
                <a:lnTo>
                  <a:pt x="54736" y="36067"/>
                </a:lnTo>
                <a:lnTo>
                  <a:pt x="81660" y="36067"/>
                </a:lnTo>
                <a:lnTo>
                  <a:pt x="81660" y="28828"/>
                </a:lnTo>
                <a:close/>
              </a:path>
              <a:path w="134620" h="510539" extrusionOk="0">
                <a:moveTo>
                  <a:pt x="81660" y="36067"/>
                </a:moveTo>
                <a:lnTo>
                  <a:pt x="79628" y="36067"/>
                </a:lnTo>
                <a:lnTo>
                  <a:pt x="67182" y="57404"/>
                </a:lnTo>
                <a:lnTo>
                  <a:pt x="81660" y="82223"/>
                </a:lnTo>
                <a:lnTo>
                  <a:pt x="81660" y="36067"/>
                </a:lnTo>
                <a:close/>
              </a:path>
              <a:path w="134620" h="510539" extrusionOk="0">
                <a:moveTo>
                  <a:pt x="79628" y="36067"/>
                </a:moveTo>
                <a:lnTo>
                  <a:pt x="54736" y="36067"/>
                </a:lnTo>
                <a:lnTo>
                  <a:pt x="67182" y="57404"/>
                </a:lnTo>
                <a:lnTo>
                  <a:pt x="79628" y="36067"/>
                </a:lnTo>
                <a:close/>
              </a:path>
            </a:pathLst>
          </a:custGeom>
          <a:solidFill>
            <a:srgbClr val="1A1A1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8" name="Google Shape;768;p44"/>
          <p:cNvSpPr/>
          <p:nvPr/>
        </p:nvSpPr>
        <p:spPr>
          <a:xfrm>
            <a:off x="8935846" y="1253489"/>
            <a:ext cx="134620" cy="510540"/>
          </a:xfrm>
          <a:custGeom>
            <a:avLst/>
            <a:gdLst/>
            <a:ahLst/>
            <a:cxnLst/>
            <a:rect l="l" t="t" r="r" b="b"/>
            <a:pathLst>
              <a:path w="134620" h="510539" extrusionOk="0">
                <a:moveTo>
                  <a:pt x="16128" y="377951"/>
                </a:moveTo>
                <a:lnTo>
                  <a:pt x="2285" y="385952"/>
                </a:lnTo>
                <a:lnTo>
                  <a:pt x="0" y="394843"/>
                </a:lnTo>
                <a:lnTo>
                  <a:pt x="4063" y="401700"/>
                </a:lnTo>
                <a:lnTo>
                  <a:pt x="67182" y="510032"/>
                </a:lnTo>
                <a:lnTo>
                  <a:pt x="83906" y="481330"/>
                </a:lnTo>
                <a:lnTo>
                  <a:pt x="52704" y="481330"/>
                </a:lnTo>
                <a:lnTo>
                  <a:pt x="52704" y="427808"/>
                </a:lnTo>
                <a:lnTo>
                  <a:pt x="28955" y="387096"/>
                </a:lnTo>
                <a:lnTo>
                  <a:pt x="25019" y="380238"/>
                </a:lnTo>
                <a:lnTo>
                  <a:pt x="16128" y="377951"/>
                </a:lnTo>
                <a:close/>
              </a:path>
              <a:path w="134620" h="510539" extrusionOk="0">
                <a:moveTo>
                  <a:pt x="52704" y="427808"/>
                </a:moveTo>
                <a:lnTo>
                  <a:pt x="52704" y="481330"/>
                </a:lnTo>
                <a:lnTo>
                  <a:pt x="81660" y="481330"/>
                </a:lnTo>
                <a:lnTo>
                  <a:pt x="81660" y="473963"/>
                </a:lnTo>
                <a:lnTo>
                  <a:pt x="54736" y="473963"/>
                </a:lnTo>
                <a:lnTo>
                  <a:pt x="67182" y="452627"/>
                </a:lnTo>
                <a:lnTo>
                  <a:pt x="52704" y="427808"/>
                </a:lnTo>
                <a:close/>
              </a:path>
              <a:path w="134620" h="510539" extrusionOk="0">
                <a:moveTo>
                  <a:pt x="118236" y="377951"/>
                </a:moveTo>
                <a:lnTo>
                  <a:pt x="109347" y="380238"/>
                </a:lnTo>
                <a:lnTo>
                  <a:pt x="105409" y="387096"/>
                </a:lnTo>
                <a:lnTo>
                  <a:pt x="81660" y="427808"/>
                </a:lnTo>
                <a:lnTo>
                  <a:pt x="81660" y="481330"/>
                </a:lnTo>
                <a:lnTo>
                  <a:pt x="83906" y="481330"/>
                </a:lnTo>
                <a:lnTo>
                  <a:pt x="130301" y="401700"/>
                </a:lnTo>
                <a:lnTo>
                  <a:pt x="134366" y="394843"/>
                </a:lnTo>
                <a:lnTo>
                  <a:pt x="132079" y="385952"/>
                </a:lnTo>
                <a:lnTo>
                  <a:pt x="118236" y="377951"/>
                </a:lnTo>
                <a:close/>
              </a:path>
              <a:path w="134620" h="510539" extrusionOk="0">
                <a:moveTo>
                  <a:pt x="67182" y="452627"/>
                </a:moveTo>
                <a:lnTo>
                  <a:pt x="54736" y="473963"/>
                </a:lnTo>
                <a:lnTo>
                  <a:pt x="79628" y="473963"/>
                </a:lnTo>
                <a:lnTo>
                  <a:pt x="67182" y="452627"/>
                </a:lnTo>
                <a:close/>
              </a:path>
              <a:path w="134620" h="510539" extrusionOk="0">
                <a:moveTo>
                  <a:pt x="81660" y="427808"/>
                </a:moveTo>
                <a:lnTo>
                  <a:pt x="67182" y="452627"/>
                </a:lnTo>
                <a:lnTo>
                  <a:pt x="79628" y="473963"/>
                </a:lnTo>
                <a:lnTo>
                  <a:pt x="81660" y="473963"/>
                </a:lnTo>
                <a:lnTo>
                  <a:pt x="81660" y="427808"/>
                </a:lnTo>
                <a:close/>
              </a:path>
              <a:path w="134620" h="510539" extrusionOk="0">
                <a:moveTo>
                  <a:pt x="81660" y="0"/>
                </a:moveTo>
                <a:lnTo>
                  <a:pt x="52704" y="0"/>
                </a:lnTo>
                <a:lnTo>
                  <a:pt x="52704" y="427808"/>
                </a:lnTo>
                <a:lnTo>
                  <a:pt x="67182" y="452627"/>
                </a:lnTo>
                <a:lnTo>
                  <a:pt x="81660" y="427808"/>
                </a:lnTo>
                <a:lnTo>
                  <a:pt x="81660" y="0"/>
                </a:lnTo>
                <a:close/>
              </a:path>
            </a:pathLst>
          </a:custGeom>
          <a:solidFill>
            <a:srgbClr val="1A1A1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69" name="Google Shape;769;p44"/>
          <p:cNvGrpSpPr/>
          <p:nvPr/>
        </p:nvGrpSpPr>
        <p:grpSpPr>
          <a:xfrm>
            <a:off x="10534649" y="1971294"/>
            <a:ext cx="685800" cy="798830"/>
            <a:chOff x="10534649" y="1971294"/>
            <a:chExt cx="685800" cy="798830"/>
          </a:xfrm>
        </p:grpSpPr>
        <p:sp>
          <p:nvSpPr>
            <p:cNvPr id="770" name="Google Shape;770;p44"/>
            <p:cNvSpPr/>
            <p:nvPr/>
          </p:nvSpPr>
          <p:spPr>
            <a:xfrm>
              <a:off x="10534649" y="1971294"/>
              <a:ext cx="381000" cy="494030"/>
            </a:xfrm>
            <a:custGeom>
              <a:avLst/>
              <a:gdLst/>
              <a:ahLst/>
              <a:cxnLst/>
              <a:rect l="l" t="t" r="r" b="b"/>
              <a:pathLst>
                <a:path w="381000" h="494030" extrusionOk="0">
                  <a:moveTo>
                    <a:pt x="6223" y="94868"/>
                  </a:moveTo>
                  <a:lnTo>
                    <a:pt x="0" y="94868"/>
                  </a:lnTo>
                  <a:lnTo>
                    <a:pt x="0" y="417829"/>
                  </a:lnTo>
                  <a:lnTo>
                    <a:pt x="36726" y="462722"/>
                  </a:lnTo>
                  <a:lnTo>
                    <a:pt x="77934" y="479149"/>
                  </a:lnTo>
                  <a:lnTo>
                    <a:pt x="130194" y="489913"/>
                  </a:lnTo>
                  <a:lnTo>
                    <a:pt x="190373" y="493775"/>
                  </a:lnTo>
                  <a:lnTo>
                    <a:pt x="250675" y="489913"/>
                  </a:lnTo>
                  <a:lnTo>
                    <a:pt x="303010" y="479149"/>
                  </a:lnTo>
                  <a:lnTo>
                    <a:pt x="344257" y="462722"/>
                  </a:lnTo>
                  <a:lnTo>
                    <a:pt x="371294" y="441870"/>
                  </a:lnTo>
                  <a:lnTo>
                    <a:pt x="381000" y="417829"/>
                  </a:lnTo>
                  <a:lnTo>
                    <a:pt x="381000" y="151891"/>
                  </a:lnTo>
                  <a:lnTo>
                    <a:pt x="190373" y="151891"/>
                  </a:lnTo>
                  <a:lnTo>
                    <a:pt x="130194" y="148016"/>
                  </a:lnTo>
                  <a:lnTo>
                    <a:pt x="128570" y="147681"/>
                  </a:lnTo>
                  <a:lnTo>
                    <a:pt x="127220" y="147589"/>
                  </a:lnTo>
                  <a:lnTo>
                    <a:pt x="113374" y="144544"/>
                  </a:lnTo>
                  <a:lnTo>
                    <a:pt x="77934" y="137229"/>
                  </a:lnTo>
                  <a:lnTo>
                    <a:pt x="75200" y="136149"/>
                  </a:lnTo>
                  <a:lnTo>
                    <a:pt x="73009" y="135667"/>
                  </a:lnTo>
                  <a:lnTo>
                    <a:pt x="61639" y="130726"/>
                  </a:lnTo>
                  <a:lnTo>
                    <a:pt x="36726" y="120784"/>
                  </a:lnTo>
                  <a:lnTo>
                    <a:pt x="34097" y="118755"/>
                  </a:lnTo>
                  <a:lnTo>
                    <a:pt x="31442" y="117601"/>
                  </a:lnTo>
                  <a:lnTo>
                    <a:pt x="24562" y="111400"/>
                  </a:lnTo>
                  <a:lnTo>
                    <a:pt x="9703" y="99937"/>
                  </a:lnTo>
                  <a:lnTo>
                    <a:pt x="8469" y="96893"/>
                  </a:lnTo>
                  <a:lnTo>
                    <a:pt x="6223" y="94868"/>
                  </a:lnTo>
                  <a:close/>
                </a:path>
                <a:path w="381000" h="494030" extrusionOk="0">
                  <a:moveTo>
                    <a:pt x="190373" y="0"/>
                  </a:moveTo>
                  <a:lnTo>
                    <a:pt x="130194" y="3862"/>
                  </a:lnTo>
                  <a:lnTo>
                    <a:pt x="77934" y="14626"/>
                  </a:lnTo>
                  <a:lnTo>
                    <a:pt x="36726" y="31053"/>
                  </a:lnTo>
                  <a:lnTo>
                    <a:pt x="0" y="75945"/>
                  </a:lnTo>
                  <a:lnTo>
                    <a:pt x="8474" y="96898"/>
                  </a:lnTo>
                  <a:lnTo>
                    <a:pt x="61639" y="130726"/>
                  </a:lnTo>
                  <a:lnTo>
                    <a:pt x="113495" y="144569"/>
                  </a:lnTo>
                  <a:lnTo>
                    <a:pt x="190373" y="151891"/>
                  </a:lnTo>
                  <a:lnTo>
                    <a:pt x="252301" y="147681"/>
                  </a:lnTo>
                  <a:lnTo>
                    <a:pt x="305717" y="136149"/>
                  </a:lnTo>
                  <a:lnTo>
                    <a:pt x="346944" y="118711"/>
                  </a:lnTo>
                  <a:lnTo>
                    <a:pt x="381000" y="75945"/>
                  </a:lnTo>
                  <a:lnTo>
                    <a:pt x="371294" y="51905"/>
                  </a:lnTo>
                  <a:lnTo>
                    <a:pt x="344257" y="31053"/>
                  </a:lnTo>
                  <a:lnTo>
                    <a:pt x="303010" y="14626"/>
                  </a:lnTo>
                  <a:lnTo>
                    <a:pt x="250675" y="3862"/>
                  </a:lnTo>
                  <a:lnTo>
                    <a:pt x="190373" y="0"/>
                  </a:lnTo>
                  <a:close/>
                </a:path>
                <a:path w="381000" h="494030" extrusionOk="0">
                  <a:moveTo>
                    <a:pt x="381000" y="94868"/>
                  </a:moveTo>
                  <a:lnTo>
                    <a:pt x="374776" y="94868"/>
                  </a:lnTo>
                  <a:lnTo>
                    <a:pt x="372523" y="96898"/>
                  </a:lnTo>
                  <a:lnTo>
                    <a:pt x="371294" y="99937"/>
                  </a:lnTo>
                  <a:lnTo>
                    <a:pt x="356203" y="111573"/>
                  </a:lnTo>
                  <a:lnTo>
                    <a:pt x="349500" y="117601"/>
                  </a:lnTo>
                  <a:lnTo>
                    <a:pt x="346944" y="118711"/>
                  </a:lnTo>
                  <a:lnTo>
                    <a:pt x="344257" y="120784"/>
                  </a:lnTo>
                  <a:lnTo>
                    <a:pt x="318909" y="130890"/>
                  </a:lnTo>
                  <a:lnTo>
                    <a:pt x="307911" y="135667"/>
                  </a:lnTo>
                  <a:lnTo>
                    <a:pt x="305682" y="136163"/>
                  </a:lnTo>
                  <a:lnTo>
                    <a:pt x="303010" y="137229"/>
                  </a:lnTo>
                  <a:lnTo>
                    <a:pt x="267398" y="144569"/>
                  </a:lnTo>
                  <a:lnTo>
                    <a:pt x="253654" y="147589"/>
                  </a:lnTo>
                  <a:lnTo>
                    <a:pt x="252301" y="147681"/>
                  </a:lnTo>
                  <a:lnTo>
                    <a:pt x="250675" y="148016"/>
                  </a:lnTo>
                  <a:lnTo>
                    <a:pt x="190373" y="151891"/>
                  </a:lnTo>
                  <a:lnTo>
                    <a:pt x="381000" y="151891"/>
                  </a:lnTo>
                  <a:lnTo>
                    <a:pt x="381000" y="94868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1" name="Google Shape;771;p44"/>
            <p:cNvSpPr/>
            <p:nvPr/>
          </p:nvSpPr>
          <p:spPr>
            <a:xfrm>
              <a:off x="10534649" y="1971294"/>
              <a:ext cx="381000" cy="494030"/>
            </a:xfrm>
            <a:custGeom>
              <a:avLst/>
              <a:gdLst/>
              <a:ahLst/>
              <a:cxnLst/>
              <a:rect l="l" t="t" r="r" b="b"/>
              <a:pathLst>
                <a:path w="381000" h="494030" extrusionOk="0">
                  <a:moveTo>
                    <a:pt x="374776" y="94868"/>
                  </a:moveTo>
                  <a:lnTo>
                    <a:pt x="381000" y="94868"/>
                  </a:lnTo>
                  <a:lnTo>
                    <a:pt x="381000" y="281580"/>
                  </a:lnTo>
                  <a:lnTo>
                    <a:pt x="381000" y="377459"/>
                  </a:lnTo>
                  <a:lnTo>
                    <a:pt x="381000" y="412783"/>
                  </a:lnTo>
                  <a:lnTo>
                    <a:pt x="381000" y="417829"/>
                  </a:lnTo>
                  <a:lnTo>
                    <a:pt x="371294" y="441870"/>
                  </a:lnTo>
                  <a:lnTo>
                    <a:pt x="344257" y="462722"/>
                  </a:lnTo>
                  <a:lnTo>
                    <a:pt x="303010" y="479149"/>
                  </a:lnTo>
                  <a:lnTo>
                    <a:pt x="250675" y="489913"/>
                  </a:lnTo>
                  <a:lnTo>
                    <a:pt x="190373" y="493775"/>
                  </a:lnTo>
                  <a:lnTo>
                    <a:pt x="130194" y="489913"/>
                  </a:lnTo>
                  <a:lnTo>
                    <a:pt x="77934" y="479149"/>
                  </a:lnTo>
                  <a:lnTo>
                    <a:pt x="36726" y="462722"/>
                  </a:lnTo>
                  <a:lnTo>
                    <a:pt x="9703" y="441870"/>
                  </a:lnTo>
                  <a:lnTo>
                    <a:pt x="0" y="417829"/>
                  </a:lnTo>
                  <a:lnTo>
                    <a:pt x="0" y="231118"/>
                  </a:lnTo>
                  <a:lnTo>
                    <a:pt x="0" y="135239"/>
                  </a:lnTo>
                  <a:lnTo>
                    <a:pt x="0" y="99915"/>
                  </a:lnTo>
                  <a:lnTo>
                    <a:pt x="0" y="94868"/>
                  </a:lnTo>
                  <a:lnTo>
                    <a:pt x="6223" y="94868"/>
                  </a:lnTo>
                  <a:lnTo>
                    <a:pt x="31442" y="117601"/>
                  </a:lnTo>
                  <a:lnTo>
                    <a:pt x="73009" y="135667"/>
                  </a:lnTo>
                  <a:lnTo>
                    <a:pt x="127220" y="147589"/>
                  </a:lnTo>
                  <a:lnTo>
                    <a:pt x="190373" y="151891"/>
                  </a:lnTo>
                  <a:lnTo>
                    <a:pt x="253654" y="147589"/>
                  </a:lnTo>
                  <a:lnTo>
                    <a:pt x="307911" y="135667"/>
                  </a:lnTo>
                  <a:lnTo>
                    <a:pt x="349500" y="117601"/>
                  </a:lnTo>
                  <a:lnTo>
                    <a:pt x="374776" y="94868"/>
                  </a:lnTo>
                  <a:close/>
                </a:path>
                <a:path w="381000" h="494030" extrusionOk="0">
                  <a:moveTo>
                    <a:pt x="190373" y="0"/>
                  </a:moveTo>
                  <a:lnTo>
                    <a:pt x="130194" y="3862"/>
                  </a:lnTo>
                  <a:lnTo>
                    <a:pt x="77934" y="14626"/>
                  </a:lnTo>
                  <a:lnTo>
                    <a:pt x="36726" y="31053"/>
                  </a:lnTo>
                  <a:lnTo>
                    <a:pt x="0" y="75945"/>
                  </a:lnTo>
                  <a:lnTo>
                    <a:pt x="9703" y="99937"/>
                  </a:lnTo>
                  <a:lnTo>
                    <a:pt x="36726" y="120784"/>
                  </a:lnTo>
                  <a:lnTo>
                    <a:pt x="77934" y="137229"/>
                  </a:lnTo>
                  <a:lnTo>
                    <a:pt x="130194" y="148016"/>
                  </a:lnTo>
                  <a:lnTo>
                    <a:pt x="190373" y="151891"/>
                  </a:lnTo>
                  <a:lnTo>
                    <a:pt x="250675" y="148016"/>
                  </a:lnTo>
                  <a:lnTo>
                    <a:pt x="303010" y="137229"/>
                  </a:lnTo>
                  <a:lnTo>
                    <a:pt x="344257" y="120784"/>
                  </a:lnTo>
                  <a:lnTo>
                    <a:pt x="371294" y="99937"/>
                  </a:lnTo>
                  <a:lnTo>
                    <a:pt x="381000" y="75945"/>
                  </a:lnTo>
                  <a:lnTo>
                    <a:pt x="371294" y="51905"/>
                  </a:lnTo>
                  <a:lnTo>
                    <a:pt x="344257" y="31053"/>
                  </a:lnTo>
                  <a:lnTo>
                    <a:pt x="303010" y="14626"/>
                  </a:lnTo>
                  <a:lnTo>
                    <a:pt x="250675" y="3862"/>
                  </a:lnTo>
                  <a:lnTo>
                    <a:pt x="190373" y="0"/>
                  </a:lnTo>
                  <a:close/>
                </a:path>
              </a:pathLst>
            </a:custGeom>
            <a:noFill/>
            <a:ln w="19800" cap="flat" cmpd="sng">
              <a:solidFill>
                <a:srgbClr val="1A1A1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2" name="Google Shape;772;p44"/>
            <p:cNvSpPr/>
            <p:nvPr/>
          </p:nvSpPr>
          <p:spPr>
            <a:xfrm>
              <a:off x="10687049" y="2123694"/>
              <a:ext cx="381000" cy="494030"/>
            </a:xfrm>
            <a:custGeom>
              <a:avLst/>
              <a:gdLst/>
              <a:ahLst/>
              <a:cxnLst/>
              <a:rect l="l" t="t" r="r" b="b"/>
              <a:pathLst>
                <a:path w="381000" h="494030" extrusionOk="0">
                  <a:moveTo>
                    <a:pt x="6223" y="94868"/>
                  </a:moveTo>
                  <a:lnTo>
                    <a:pt x="0" y="94868"/>
                  </a:lnTo>
                  <a:lnTo>
                    <a:pt x="0" y="417829"/>
                  </a:lnTo>
                  <a:lnTo>
                    <a:pt x="36726" y="462722"/>
                  </a:lnTo>
                  <a:lnTo>
                    <a:pt x="77934" y="479149"/>
                  </a:lnTo>
                  <a:lnTo>
                    <a:pt x="130194" y="489913"/>
                  </a:lnTo>
                  <a:lnTo>
                    <a:pt x="190373" y="493775"/>
                  </a:lnTo>
                  <a:lnTo>
                    <a:pt x="250675" y="489913"/>
                  </a:lnTo>
                  <a:lnTo>
                    <a:pt x="303010" y="479149"/>
                  </a:lnTo>
                  <a:lnTo>
                    <a:pt x="344257" y="462722"/>
                  </a:lnTo>
                  <a:lnTo>
                    <a:pt x="371294" y="441870"/>
                  </a:lnTo>
                  <a:lnTo>
                    <a:pt x="381000" y="417829"/>
                  </a:lnTo>
                  <a:lnTo>
                    <a:pt x="381000" y="151891"/>
                  </a:lnTo>
                  <a:lnTo>
                    <a:pt x="190373" y="151891"/>
                  </a:lnTo>
                  <a:lnTo>
                    <a:pt x="130194" y="148016"/>
                  </a:lnTo>
                  <a:lnTo>
                    <a:pt x="128570" y="147681"/>
                  </a:lnTo>
                  <a:lnTo>
                    <a:pt x="127220" y="147589"/>
                  </a:lnTo>
                  <a:lnTo>
                    <a:pt x="113374" y="144544"/>
                  </a:lnTo>
                  <a:lnTo>
                    <a:pt x="77934" y="137229"/>
                  </a:lnTo>
                  <a:lnTo>
                    <a:pt x="75200" y="136149"/>
                  </a:lnTo>
                  <a:lnTo>
                    <a:pt x="73009" y="135667"/>
                  </a:lnTo>
                  <a:lnTo>
                    <a:pt x="61639" y="130726"/>
                  </a:lnTo>
                  <a:lnTo>
                    <a:pt x="36726" y="120784"/>
                  </a:lnTo>
                  <a:lnTo>
                    <a:pt x="34097" y="118755"/>
                  </a:lnTo>
                  <a:lnTo>
                    <a:pt x="31442" y="117601"/>
                  </a:lnTo>
                  <a:lnTo>
                    <a:pt x="24562" y="111400"/>
                  </a:lnTo>
                  <a:lnTo>
                    <a:pt x="9703" y="99937"/>
                  </a:lnTo>
                  <a:lnTo>
                    <a:pt x="8469" y="96893"/>
                  </a:lnTo>
                  <a:lnTo>
                    <a:pt x="6223" y="94868"/>
                  </a:lnTo>
                  <a:close/>
                </a:path>
                <a:path w="381000" h="494030" extrusionOk="0">
                  <a:moveTo>
                    <a:pt x="190373" y="0"/>
                  </a:moveTo>
                  <a:lnTo>
                    <a:pt x="130194" y="3862"/>
                  </a:lnTo>
                  <a:lnTo>
                    <a:pt x="77934" y="14626"/>
                  </a:lnTo>
                  <a:lnTo>
                    <a:pt x="36726" y="31053"/>
                  </a:lnTo>
                  <a:lnTo>
                    <a:pt x="0" y="75945"/>
                  </a:lnTo>
                  <a:lnTo>
                    <a:pt x="8474" y="96898"/>
                  </a:lnTo>
                  <a:lnTo>
                    <a:pt x="61639" y="130726"/>
                  </a:lnTo>
                  <a:lnTo>
                    <a:pt x="113495" y="144569"/>
                  </a:lnTo>
                  <a:lnTo>
                    <a:pt x="190373" y="151891"/>
                  </a:lnTo>
                  <a:lnTo>
                    <a:pt x="252301" y="147681"/>
                  </a:lnTo>
                  <a:lnTo>
                    <a:pt x="305717" y="136149"/>
                  </a:lnTo>
                  <a:lnTo>
                    <a:pt x="346944" y="118711"/>
                  </a:lnTo>
                  <a:lnTo>
                    <a:pt x="381000" y="75945"/>
                  </a:lnTo>
                  <a:lnTo>
                    <a:pt x="371294" y="51905"/>
                  </a:lnTo>
                  <a:lnTo>
                    <a:pt x="344257" y="31053"/>
                  </a:lnTo>
                  <a:lnTo>
                    <a:pt x="303010" y="14626"/>
                  </a:lnTo>
                  <a:lnTo>
                    <a:pt x="250675" y="3862"/>
                  </a:lnTo>
                  <a:lnTo>
                    <a:pt x="190373" y="0"/>
                  </a:lnTo>
                  <a:close/>
                </a:path>
                <a:path w="381000" h="494030" extrusionOk="0">
                  <a:moveTo>
                    <a:pt x="381000" y="94868"/>
                  </a:moveTo>
                  <a:lnTo>
                    <a:pt x="374776" y="94868"/>
                  </a:lnTo>
                  <a:lnTo>
                    <a:pt x="372523" y="96898"/>
                  </a:lnTo>
                  <a:lnTo>
                    <a:pt x="371294" y="99937"/>
                  </a:lnTo>
                  <a:lnTo>
                    <a:pt x="356203" y="111573"/>
                  </a:lnTo>
                  <a:lnTo>
                    <a:pt x="349500" y="117601"/>
                  </a:lnTo>
                  <a:lnTo>
                    <a:pt x="346944" y="118711"/>
                  </a:lnTo>
                  <a:lnTo>
                    <a:pt x="344257" y="120784"/>
                  </a:lnTo>
                  <a:lnTo>
                    <a:pt x="318909" y="130890"/>
                  </a:lnTo>
                  <a:lnTo>
                    <a:pt x="307911" y="135667"/>
                  </a:lnTo>
                  <a:lnTo>
                    <a:pt x="305682" y="136163"/>
                  </a:lnTo>
                  <a:lnTo>
                    <a:pt x="303010" y="137229"/>
                  </a:lnTo>
                  <a:lnTo>
                    <a:pt x="267398" y="144569"/>
                  </a:lnTo>
                  <a:lnTo>
                    <a:pt x="253654" y="147589"/>
                  </a:lnTo>
                  <a:lnTo>
                    <a:pt x="252301" y="147681"/>
                  </a:lnTo>
                  <a:lnTo>
                    <a:pt x="250675" y="148016"/>
                  </a:lnTo>
                  <a:lnTo>
                    <a:pt x="190373" y="151891"/>
                  </a:lnTo>
                  <a:lnTo>
                    <a:pt x="381000" y="151891"/>
                  </a:lnTo>
                  <a:lnTo>
                    <a:pt x="381000" y="94868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3" name="Google Shape;773;p44"/>
            <p:cNvSpPr/>
            <p:nvPr/>
          </p:nvSpPr>
          <p:spPr>
            <a:xfrm>
              <a:off x="10687049" y="2123694"/>
              <a:ext cx="381000" cy="494030"/>
            </a:xfrm>
            <a:custGeom>
              <a:avLst/>
              <a:gdLst/>
              <a:ahLst/>
              <a:cxnLst/>
              <a:rect l="l" t="t" r="r" b="b"/>
              <a:pathLst>
                <a:path w="381000" h="494030" extrusionOk="0">
                  <a:moveTo>
                    <a:pt x="374776" y="94868"/>
                  </a:moveTo>
                  <a:lnTo>
                    <a:pt x="381000" y="94868"/>
                  </a:lnTo>
                  <a:lnTo>
                    <a:pt x="381000" y="281580"/>
                  </a:lnTo>
                  <a:lnTo>
                    <a:pt x="381000" y="377459"/>
                  </a:lnTo>
                  <a:lnTo>
                    <a:pt x="381000" y="412783"/>
                  </a:lnTo>
                  <a:lnTo>
                    <a:pt x="381000" y="417829"/>
                  </a:lnTo>
                  <a:lnTo>
                    <a:pt x="371294" y="441870"/>
                  </a:lnTo>
                  <a:lnTo>
                    <a:pt x="344257" y="462722"/>
                  </a:lnTo>
                  <a:lnTo>
                    <a:pt x="303010" y="479149"/>
                  </a:lnTo>
                  <a:lnTo>
                    <a:pt x="250675" y="489913"/>
                  </a:lnTo>
                  <a:lnTo>
                    <a:pt x="190373" y="493775"/>
                  </a:lnTo>
                  <a:lnTo>
                    <a:pt x="130194" y="489913"/>
                  </a:lnTo>
                  <a:lnTo>
                    <a:pt x="77934" y="479149"/>
                  </a:lnTo>
                  <a:lnTo>
                    <a:pt x="36726" y="462722"/>
                  </a:lnTo>
                  <a:lnTo>
                    <a:pt x="9703" y="441870"/>
                  </a:lnTo>
                  <a:lnTo>
                    <a:pt x="0" y="417829"/>
                  </a:lnTo>
                  <a:lnTo>
                    <a:pt x="0" y="231118"/>
                  </a:lnTo>
                  <a:lnTo>
                    <a:pt x="0" y="135239"/>
                  </a:lnTo>
                  <a:lnTo>
                    <a:pt x="0" y="99915"/>
                  </a:lnTo>
                  <a:lnTo>
                    <a:pt x="0" y="94868"/>
                  </a:lnTo>
                  <a:lnTo>
                    <a:pt x="6223" y="94868"/>
                  </a:lnTo>
                  <a:lnTo>
                    <a:pt x="31442" y="117601"/>
                  </a:lnTo>
                  <a:lnTo>
                    <a:pt x="73009" y="135667"/>
                  </a:lnTo>
                  <a:lnTo>
                    <a:pt x="127220" y="147589"/>
                  </a:lnTo>
                  <a:lnTo>
                    <a:pt x="190373" y="151891"/>
                  </a:lnTo>
                  <a:lnTo>
                    <a:pt x="253654" y="147589"/>
                  </a:lnTo>
                  <a:lnTo>
                    <a:pt x="307911" y="135667"/>
                  </a:lnTo>
                  <a:lnTo>
                    <a:pt x="349500" y="117601"/>
                  </a:lnTo>
                  <a:lnTo>
                    <a:pt x="374776" y="94868"/>
                  </a:lnTo>
                  <a:close/>
                </a:path>
                <a:path w="381000" h="494030" extrusionOk="0">
                  <a:moveTo>
                    <a:pt x="190373" y="0"/>
                  </a:moveTo>
                  <a:lnTo>
                    <a:pt x="130194" y="3862"/>
                  </a:lnTo>
                  <a:lnTo>
                    <a:pt x="77934" y="14626"/>
                  </a:lnTo>
                  <a:lnTo>
                    <a:pt x="36726" y="31053"/>
                  </a:lnTo>
                  <a:lnTo>
                    <a:pt x="0" y="75945"/>
                  </a:lnTo>
                  <a:lnTo>
                    <a:pt x="9703" y="99937"/>
                  </a:lnTo>
                  <a:lnTo>
                    <a:pt x="36726" y="120784"/>
                  </a:lnTo>
                  <a:lnTo>
                    <a:pt x="77934" y="137229"/>
                  </a:lnTo>
                  <a:lnTo>
                    <a:pt x="130194" y="148016"/>
                  </a:lnTo>
                  <a:lnTo>
                    <a:pt x="190373" y="151891"/>
                  </a:lnTo>
                  <a:lnTo>
                    <a:pt x="250675" y="148016"/>
                  </a:lnTo>
                  <a:lnTo>
                    <a:pt x="303010" y="137229"/>
                  </a:lnTo>
                  <a:lnTo>
                    <a:pt x="344257" y="120784"/>
                  </a:lnTo>
                  <a:lnTo>
                    <a:pt x="371294" y="99937"/>
                  </a:lnTo>
                  <a:lnTo>
                    <a:pt x="381000" y="75945"/>
                  </a:lnTo>
                  <a:lnTo>
                    <a:pt x="371294" y="51905"/>
                  </a:lnTo>
                  <a:lnTo>
                    <a:pt x="344257" y="31053"/>
                  </a:lnTo>
                  <a:lnTo>
                    <a:pt x="303010" y="14626"/>
                  </a:lnTo>
                  <a:lnTo>
                    <a:pt x="250675" y="3862"/>
                  </a:lnTo>
                  <a:lnTo>
                    <a:pt x="190373" y="0"/>
                  </a:lnTo>
                  <a:close/>
                </a:path>
              </a:pathLst>
            </a:custGeom>
            <a:noFill/>
            <a:ln w="19800" cap="flat" cmpd="sng">
              <a:solidFill>
                <a:srgbClr val="1A1A1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4" name="Google Shape;774;p44"/>
            <p:cNvSpPr/>
            <p:nvPr/>
          </p:nvSpPr>
          <p:spPr>
            <a:xfrm>
              <a:off x="10839449" y="2276094"/>
              <a:ext cx="381000" cy="494030"/>
            </a:xfrm>
            <a:custGeom>
              <a:avLst/>
              <a:gdLst/>
              <a:ahLst/>
              <a:cxnLst/>
              <a:rect l="l" t="t" r="r" b="b"/>
              <a:pathLst>
                <a:path w="381000" h="494030" extrusionOk="0">
                  <a:moveTo>
                    <a:pt x="6223" y="94868"/>
                  </a:moveTo>
                  <a:lnTo>
                    <a:pt x="0" y="94868"/>
                  </a:lnTo>
                  <a:lnTo>
                    <a:pt x="0" y="417829"/>
                  </a:lnTo>
                  <a:lnTo>
                    <a:pt x="36726" y="462722"/>
                  </a:lnTo>
                  <a:lnTo>
                    <a:pt x="77934" y="479149"/>
                  </a:lnTo>
                  <a:lnTo>
                    <a:pt x="130194" y="489913"/>
                  </a:lnTo>
                  <a:lnTo>
                    <a:pt x="190373" y="493775"/>
                  </a:lnTo>
                  <a:lnTo>
                    <a:pt x="250675" y="489913"/>
                  </a:lnTo>
                  <a:lnTo>
                    <a:pt x="303010" y="479149"/>
                  </a:lnTo>
                  <a:lnTo>
                    <a:pt x="344257" y="462722"/>
                  </a:lnTo>
                  <a:lnTo>
                    <a:pt x="371294" y="441870"/>
                  </a:lnTo>
                  <a:lnTo>
                    <a:pt x="381000" y="417829"/>
                  </a:lnTo>
                  <a:lnTo>
                    <a:pt x="381000" y="151891"/>
                  </a:lnTo>
                  <a:lnTo>
                    <a:pt x="190373" y="151891"/>
                  </a:lnTo>
                  <a:lnTo>
                    <a:pt x="130194" y="148016"/>
                  </a:lnTo>
                  <a:lnTo>
                    <a:pt x="128570" y="147681"/>
                  </a:lnTo>
                  <a:lnTo>
                    <a:pt x="127220" y="147589"/>
                  </a:lnTo>
                  <a:lnTo>
                    <a:pt x="113374" y="144544"/>
                  </a:lnTo>
                  <a:lnTo>
                    <a:pt x="77934" y="137229"/>
                  </a:lnTo>
                  <a:lnTo>
                    <a:pt x="75200" y="136149"/>
                  </a:lnTo>
                  <a:lnTo>
                    <a:pt x="73009" y="135667"/>
                  </a:lnTo>
                  <a:lnTo>
                    <a:pt x="61639" y="130726"/>
                  </a:lnTo>
                  <a:lnTo>
                    <a:pt x="36726" y="120784"/>
                  </a:lnTo>
                  <a:lnTo>
                    <a:pt x="34097" y="118755"/>
                  </a:lnTo>
                  <a:lnTo>
                    <a:pt x="31442" y="117601"/>
                  </a:lnTo>
                  <a:lnTo>
                    <a:pt x="24562" y="111400"/>
                  </a:lnTo>
                  <a:lnTo>
                    <a:pt x="9703" y="99937"/>
                  </a:lnTo>
                  <a:lnTo>
                    <a:pt x="8469" y="96893"/>
                  </a:lnTo>
                  <a:lnTo>
                    <a:pt x="6223" y="94868"/>
                  </a:lnTo>
                  <a:close/>
                </a:path>
                <a:path w="381000" h="494030" extrusionOk="0">
                  <a:moveTo>
                    <a:pt x="190373" y="0"/>
                  </a:moveTo>
                  <a:lnTo>
                    <a:pt x="130194" y="3862"/>
                  </a:lnTo>
                  <a:lnTo>
                    <a:pt x="77934" y="14626"/>
                  </a:lnTo>
                  <a:lnTo>
                    <a:pt x="36726" y="31053"/>
                  </a:lnTo>
                  <a:lnTo>
                    <a:pt x="0" y="75945"/>
                  </a:lnTo>
                  <a:lnTo>
                    <a:pt x="8474" y="96898"/>
                  </a:lnTo>
                  <a:lnTo>
                    <a:pt x="61639" y="130726"/>
                  </a:lnTo>
                  <a:lnTo>
                    <a:pt x="113495" y="144569"/>
                  </a:lnTo>
                  <a:lnTo>
                    <a:pt x="190373" y="151891"/>
                  </a:lnTo>
                  <a:lnTo>
                    <a:pt x="252301" y="147681"/>
                  </a:lnTo>
                  <a:lnTo>
                    <a:pt x="305717" y="136149"/>
                  </a:lnTo>
                  <a:lnTo>
                    <a:pt x="346944" y="118711"/>
                  </a:lnTo>
                  <a:lnTo>
                    <a:pt x="381000" y="75945"/>
                  </a:lnTo>
                  <a:lnTo>
                    <a:pt x="371294" y="51905"/>
                  </a:lnTo>
                  <a:lnTo>
                    <a:pt x="344257" y="31053"/>
                  </a:lnTo>
                  <a:lnTo>
                    <a:pt x="303010" y="14626"/>
                  </a:lnTo>
                  <a:lnTo>
                    <a:pt x="250675" y="3862"/>
                  </a:lnTo>
                  <a:lnTo>
                    <a:pt x="190373" y="0"/>
                  </a:lnTo>
                  <a:close/>
                </a:path>
                <a:path w="381000" h="494030" extrusionOk="0">
                  <a:moveTo>
                    <a:pt x="381000" y="94868"/>
                  </a:moveTo>
                  <a:lnTo>
                    <a:pt x="374776" y="94868"/>
                  </a:lnTo>
                  <a:lnTo>
                    <a:pt x="372523" y="96898"/>
                  </a:lnTo>
                  <a:lnTo>
                    <a:pt x="371294" y="99937"/>
                  </a:lnTo>
                  <a:lnTo>
                    <a:pt x="356203" y="111573"/>
                  </a:lnTo>
                  <a:lnTo>
                    <a:pt x="349500" y="117601"/>
                  </a:lnTo>
                  <a:lnTo>
                    <a:pt x="346944" y="118711"/>
                  </a:lnTo>
                  <a:lnTo>
                    <a:pt x="344257" y="120784"/>
                  </a:lnTo>
                  <a:lnTo>
                    <a:pt x="318909" y="130890"/>
                  </a:lnTo>
                  <a:lnTo>
                    <a:pt x="307911" y="135667"/>
                  </a:lnTo>
                  <a:lnTo>
                    <a:pt x="305682" y="136163"/>
                  </a:lnTo>
                  <a:lnTo>
                    <a:pt x="303010" y="137229"/>
                  </a:lnTo>
                  <a:lnTo>
                    <a:pt x="267398" y="144569"/>
                  </a:lnTo>
                  <a:lnTo>
                    <a:pt x="253654" y="147589"/>
                  </a:lnTo>
                  <a:lnTo>
                    <a:pt x="252301" y="147681"/>
                  </a:lnTo>
                  <a:lnTo>
                    <a:pt x="250675" y="148016"/>
                  </a:lnTo>
                  <a:lnTo>
                    <a:pt x="190373" y="151891"/>
                  </a:lnTo>
                  <a:lnTo>
                    <a:pt x="381000" y="151891"/>
                  </a:lnTo>
                  <a:lnTo>
                    <a:pt x="381000" y="94868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5" name="Google Shape;775;p44"/>
            <p:cNvSpPr/>
            <p:nvPr/>
          </p:nvSpPr>
          <p:spPr>
            <a:xfrm>
              <a:off x="10839449" y="2276094"/>
              <a:ext cx="381000" cy="494030"/>
            </a:xfrm>
            <a:custGeom>
              <a:avLst/>
              <a:gdLst/>
              <a:ahLst/>
              <a:cxnLst/>
              <a:rect l="l" t="t" r="r" b="b"/>
              <a:pathLst>
                <a:path w="381000" h="494030" extrusionOk="0">
                  <a:moveTo>
                    <a:pt x="374776" y="94868"/>
                  </a:moveTo>
                  <a:lnTo>
                    <a:pt x="381000" y="94868"/>
                  </a:lnTo>
                  <a:lnTo>
                    <a:pt x="381000" y="281580"/>
                  </a:lnTo>
                  <a:lnTo>
                    <a:pt x="381000" y="377459"/>
                  </a:lnTo>
                  <a:lnTo>
                    <a:pt x="381000" y="412783"/>
                  </a:lnTo>
                  <a:lnTo>
                    <a:pt x="381000" y="417829"/>
                  </a:lnTo>
                  <a:lnTo>
                    <a:pt x="371294" y="441870"/>
                  </a:lnTo>
                  <a:lnTo>
                    <a:pt x="344257" y="462722"/>
                  </a:lnTo>
                  <a:lnTo>
                    <a:pt x="303010" y="479149"/>
                  </a:lnTo>
                  <a:lnTo>
                    <a:pt x="250675" y="489913"/>
                  </a:lnTo>
                  <a:lnTo>
                    <a:pt x="190373" y="493775"/>
                  </a:lnTo>
                  <a:lnTo>
                    <a:pt x="130194" y="489913"/>
                  </a:lnTo>
                  <a:lnTo>
                    <a:pt x="77934" y="479149"/>
                  </a:lnTo>
                  <a:lnTo>
                    <a:pt x="36726" y="462722"/>
                  </a:lnTo>
                  <a:lnTo>
                    <a:pt x="9703" y="441870"/>
                  </a:lnTo>
                  <a:lnTo>
                    <a:pt x="0" y="417829"/>
                  </a:lnTo>
                  <a:lnTo>
                    <a:pt x="0" y="231118"/>
                  </a:lnTo>
                  <a:lnTo>
                    <a:pt x="0" y="135239"/>
                  </a:lnTo>
                  <a:lnTo>
                    <a:pt x="0" y="99915"/>
                  </a:lnTo>
                  <a:lnTo>
                    <a:pt x="0" y="94868"/>
                  </a:lnTo>
                  <a:lnTo>
                    <a:pt x="6223" y="94868"/>
                  </a:lnTo>
                  <a:lnTo>
                    <a:pt x="31442" y="117601"/>
                  </a:lnTo>
                  <a:lnTo>
                    <a:pt x="73009" y="135667"/>
                  </a:lnTo>
                  <a:lnTo>
                    <a:pt x="127220" y="147589"/>
                  </a:lnTo>
                  <a:lnTo>
                    <a:pt x="190373" y="151891"/>
                  </a:lnTo>
                  <a:lnTo>
                    <a:pt x="253654" y="147589"/>
                  </a:lnTo>
                  <a:lnTo>
                    <a:pt x="307911" y="135667"/>
                  </a:lnTo>
                  <a:lnTo>
                    <a:pt x="349500" y="117601"/>
                  </a:lnTo>
                  <a:lnTo>
                    <a:pt x="374776" y="94868"/>
                  </a:lnTo>
                  <a:close/>
                </a:path>
                <a:path w="381000" h="494030" extrusionOk="0">
                  <a:moveTo>
                    <a:pt x="190373" y="0"/>
                  </a:moveTo>
                  <a:lnTo>
                    <a:pt x="130194" y="3862"/>
                  </a:lnTo>
                  <a:lnTo>
                    <a:pt x="77934" y="14626"/>
                  </a:lnTo>
                  <a:lnTo>
                    <a:pt x="36726" y="31053"/>
                  </a:lnTo>
                  <a:lnTo>
                    <a:pt x="0" y="75945"/>
                  </a:lnTo>
                  <a:lnTo>
                    <a:pt x="9703" y="99937"/>
                  </a:lnTo>
                  <a:lnTo>
                    <a:pt x="36726" y="120784"/>
                  </a:lnTo>
                  <a:lnTo>
                    <a:pt x="77934" y="137229"/>
                  </a:lnTo>
                  <a:lnTo>
                    <a:pt x="130194" y="148016"/>
                  </a:lnTo>
                  <a:lnTo>
                    <a:pt x="190373" y="151891"/>
                  </a:lnTo>
                  <a:lnTo>
                    <a:pt x="250675" y="148016"/>
                  </a:lnTo>
                  <a:lnTo>
                    <a:pt x="303010" y="137229"/>
                  </a:lnTo>
                  <a:lnTo>
                    <a:pt x="344257" y="120784"/>
                  </a:lnTo>
                  <a:lnTo>
                    <a:pt x="371294" y="99937"/>
                  </a:lnTo>
                  <a:lnTo>
                    <a:pt x="381000" y="75945"/>
                  </a:lnTo>
                  <a:lnTo>
                    <a:pt x="371294" y="51905"/>
                  </a:lnTo>
                  <a:lnTo>
                    <a:pt x="344257" y="31053"/>
                  </a:lnTo>
                  <a:lnTo>
                    <a:pt x="303010" y="14626"/>
                  </a:lnTo>
                  <a:lnTo>
                    <a:pt x="250675" y="3862"/>
                  </a:lnTo>
                  <a:lnTo>
                    <a:pt x="190373" y="0"/>
                  </a:lnTo>
                  <a:close/>
                </a:path>
              </a:pathLst>
            </a:custGeom>
            <a:noFill/>
            <a:ln w="19800" cap="flat" cmpd="sng">
              <a:solidFill>
                <a:srgbClr val="1A1A1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76" name="Google Shape;776;p44"/>
          <p:cNvSpPr/>
          <p:nvPr/>
        </p:nvSpPr>
        <p:spPr>
          <a:xfrm>
            <a:off x="10772267" y="1253363"/>
            <a:ext cx="134620" cy="510540"/>
          </a:xfrm>
          <a:custGeom>
            <a:avLst/>
            <a:gdLst/>
            <a:ahLst/>
            <a:cxnLst/>
            <a:rect l="l" t="t" r="r" b="b"/>
            <a:pathLst>
              <a:path w="134620" h="510539" extrusionOk="0">
                <a:moveTo>
                  <a:pt x="67182" y="57404"/>
                </a:moveTo>
                <a:lnTo>
                  <a:pt x="52704" y="82223"/>
                </a:lnTo>
                <a:lnTo>
                  <a:pt x="52704" y="510159"/>
                </a:lnTo>
                <a:lnTo>
                  <a:pt x="81660" y="510159"/>
                </a:lnTo>
                <a:lnTo>
                  <a:pt x="81660" y="82223"/>
                </a:lnTo>
                <a:lnTo>
                  <a:pt x="67182" y="57404"/>
                </a:lnTo>
                <a:close/>
              </a:path>
              <a:path w="134620" h="510539" extrusionOk="0">
                <a:moveTo>
                  <a:pt x="67182" y="0"/>
                </a:moveTo>
                <a:lnTo>
                  <a:pt x="0" y="115315"/>
                </a:lnTo>
                <a:lnTo>
                  <a:pt x="2285" y="124078"/>
                </a:lnTo>
                <a:lnTo>
                  <a:pt x="9271" y="128142"/>
                </a:lnTo>
                <a:lnTo>
                  <a:pt x="16128" y="132207"/>
                </a:lnTo>
                <a:lnTo>
                  <a:pt x="25018" y="129921"/>
                </a:lnTo>
                <a:lnTo>
                  <a:pt x="28955" y="122936"/>
                </a:lnTo>
                <a:lnTo>
                  <a:pt x="52704" y="82223"/>
                </a:lnTo>
                <a:lnTo>
                  <a:pt x="52704" y="28828"/>
                </a:lnTo>
                <a:lnTo>
                  <a:pt x="83980" y="28828"/>
                </a:lnTo>
                <a:lnTo>
                  <a:pt x="67182" y="0"/>
                </a:lnTo>
                <a:close/>
              </a:path>
              <a:path w="134620" h="510539" extrusionOk="0">
                <a:moveTo>
                  <a:pt x="83980" y="28828"/>
                </a:moveTo>
                <a:lnTo>
                  <a:pt x="81660" y="28828"/>
                </a:lnTo>
                <a:lnTo>
                  <a:pt x="81660" y="82223"/>
                </a:lnTo>
                <a:lnTo>
                  <a:pt x="105409" y="122936"/>
                </a:lnTo>
                <a:lnTo>
                  <a:pt x="109347" y="129921"/>
                </a:lnTo>
                <a:lnTo>
                  <a:pt x="118236" y="132207"/>
                </a:lnTo>
                <a:lnTo>
                  <a:pt x="125094" y="128142"/>
                </a:lnTo>
                <a:lnTo>
                  <a:pt x="132079" y="124078"/>
                </a:lnTo>
                <a:lnTo>
                  <a:pt x="134365" y="115315"/>
                </a:lnTo>
                <a:lnTo>
                  <a:pt x="83980" y="28828"/>
                </a:lnTo>
                <a:close/>
              </a:path>
              <a:path w="134620" h="510539" extrusionOk="0">
                <a:moveTo>
                  <a:pt x="81660" y="28828"/>
                </a:moveTo>
                <a:lnTo>
                  <a:pt x="52704" y="28828"/>
                </a:lnTo>
                <a:lnTo>
                  <a:pt x="52704" y="82223"/>
                </a:lnTo>
                <a:lnTo>
                  <a:pt x="67182" y="57404"/>
                </a:lnTo>
                <a:lnTo>
                  <a:pt x="54736" y="36067"/>
                </a:lnTo>
                <a:lnTo>
                  <a:pt x="81660" y="36067"/>
                </a:lnTo>
                <a:lnTo>
                  <a:pt x="81660" y="28828"/>
                </a:lnTo>
                <a:close/>
              </a:path>
              <a:path w="134620" h="510539" extrusionOk="0">
                <a:moveTo>
                  <a:pt x="81660" y="36067"/>
                </a:moveTo>
                <a:lnTo>
                  <a:pt x="79628" y="36067"/>
                </a:lnTo>
                <a:lnTo>
                  <a:pt x="67182" y="57404"/>
                </a:lnTo>
                <a:lnTo>
                  <a:pt x="81660" y="82223"/>
                </a:lnTo>
                <a:lnTo>
                  <a:pt x="81660" y="36067"/>
                </a:lnTo>
                <a:close/>
              </a:path>
              <a:path w="134620" h="510539" extrusionOk="0">
                <a:moveTo>
                  <a:pt x="79628" y="36067"/>
                </a:moveTo>
                <a:lnTo>
                  <a:pt x="54736" y="36067"/>
                </a:lnTo>
                <a:lnTo>
                  <a:pt x="67182" y="57404"/>
                </a:lnTo>
                <a:lnTo>
                  <a:pt x="79628" y="36067"/>
                </a:lnTo>
                <a:close/>
              </a:path>
            </a:pathLst>
          </a:custGeom>
          <a:solidFill>
            <a:srgbClr val="1A1A1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7" name="Google Shape;777;p44"/>
          <p:cNvSpPr/>
          <p:nvPr/>
        </p:nvSpPr>
        <p:spPr>
          <a:xfrm>
            <a:off x="9588245" y="2341498"/>
            <a:ext cx="654050" cy="134620"/>
          </a:xfrm>
          <a:custGeom>
            <a:avLst/>
            <a:gdLst/>
            <a:ahLst/>
            <a:cxnLst/>
            <a:rect l="l" t="t" r="r" b="b"/>
            <a:pathLst>
              <a:path w="654050" h="134619" extrusionOk="0">
                <a:moveTo>
                  <a:pt x="596265" y="67183"/>
                </a:moveTo>
                <a:lnTo>
                  <a:pt x="530732" y="105410"/>
                </a:lnTo>
                <a:lnTo>
                  <a:pt x="523748" y="109347"/>
                </a:lnTo>
                <a:lnTo>
                  <a:pt x="521461" y="118237"/>
                </a:lnTo>
                <a:lnTo>
                  <a:pt x="525526" y="125095"/>
                </a:lnTo>
                <a:lnTo>
                  <a:pt x="529462" y="132079"/>
                </a:lnTo>
                <a:lnTo>
                  <a:pt x="538352" y="134365"/>
                </a:lnTo>
                <a:lnTo>
                  <a:pt x="628718" y="81661"/>
                </a:lnTo>
                <a:lnTo>
                  <a:pt x="624839" y="81661"/>
                </a:lnTo>
                <a:lnTo>
                  <a:pt x="624839" y="79628"/>
                </a:lnTo>
                <a:lnTo>
                  <a:pt x="617601" y="79628"/>
                </a:lnTo>
                <a:lnTo>
                  <a:pt x="596265" y="67183"/>
                </a:lnTo>
                <a:close/>
              </a:path>
              <a:path w="654050" h="134619" extrusionOk="0">
                <a:moveTo>
                  <a:pt x="571445" y="52704"/>
                </a:moveTo>
                <a:lnTo>
                  <a:pt x="0" y="52704"/>
                </a:lnTo>
                <a:lnTo>
                  <a:pt x="0" y="81661"/>
                </a:lnTo>
                <a:lnTo>
                  <a:pt x="571445" y="81661"/>
                </a:lnTo>
                <a:lnTo>
                  <a:pt x="596265" y="67183"/>
                </a:lnTo>
                <a:lnTo>
                  <a:pt x="571445" y="52704"/>
                </a:lnTo>
                <a:close/>
              </a:path>
              <a:path w="654050" h="134619" extrusionOk="0">
                <a:moveTo>
                  <a:pt x="628722" y="52704"/>
                </a:moveTo>
                <a:lnTo>
                  <a:pt x="624839" y="52704"/>
                </a:lnTo>
                <a:lnTo>
                  <a:pt x="624839" y="81661"/>
                </a:lnTo>
                <a:lnTo>
                  <a:pt x="628718" y="81661"/>
                </a:lnTo>
                <a:lnTo>
                  <a:pt x="653542" y="67183"/>
                </a:lnTo>
                <a:lnTo>
                  <a:pt x="628722" y="52704"/>
                </a:lnTo>
                <a:close/>
              </a:path>
              <a:path w="654050" h="134619" extrusionOk="0">
                <a:moveTo>
                  <a:pt x="617601" y="54737"/>
                </a:moveTo>
                <a:lnTo>
                  <a:pt x="596265" y="67183"/>
                </a:lnTo>
                <a:lnTo>
                  <a:pt x="617601" y="79628"/>
                </a:lnTo>
                <a:lnTo>
                  <a:pt x="617601" y="54737"/>
                </a:lnTo>
                <a:close/>
              </a:path>
              <a:path w="654050" h="134619" extrusionOk="0">
                <a:moveTo>
                  <a:pt x="624839" y="54737"/>
                </a:moveTo>
                <a:lnTo>
                  <a:pt x="617601" y="54737"/>
                </a:lnTo>
                <a:lnTo>
                  <a:pt x="617601" y="79628"/>
                </a:lnTo>
                <a:lnTo>
                  <a:pt x="624839" y="79628"/>
                </a:lnTo>
                <a:lnTo>
                  <a:pt x="624839" y="54737"/>
                </a:lnTo>
                <a:close/>
              </a:path>
              <a:path w="654050" h="134619" extrusionOk="0">
                <a:moveTo>
                  <a:pt x="538352" y="0"/>
                </a:moveTo>
                <a:lnTo>
                  <a:pt x="529462" y="2286"/>
                </a:lnTo>
                <a:lnTo>
                  <a:pt x="525526" y="9271"/>
                </a:lnTo>
                <a:lnTo>
                  <a:pt x="521461" y="16128"/>
                </a:lnTo>
                <a:lnTo>
                  <a:pt x="523748" y="25018"/>
                </a:lnTo>
                <a:lnTo>
                  <a:pt x="530732" y="28955"/>
                </a:lnTo>
                <a:lnTo>
                  <a:pt x="596265" y="67183"/>
                </a:lnTo>
                <a:lnTo>
                  <a:pt x="617601" y="54737"/>
                </a:lnTo>
                <a:lnTo>
                  <a:pt x="624839" y="54737"/>
                </a:lnTo>
                <a:lnTo>
                  <a:pt x="624839" y="52704"/>
                </a:lnTo>
                <a:lnTo>
                  <a:pt x="628722" y="52704"/>
                </a:lnTo>
                <a:lnTo>
                  <a:pt x="538352" y="0"/>
                </a:lnTo>
                <a:close/>
              </a:path>
            </a:pathLst>
          </a:custGeom>
          <a:solidFill>
            <a:srgbClr val="1A1A1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8" name="Google Shape;778;p44"/>
          <p:cNvSpPr txBox="1"/>
          <p:nvPr/>
        </p:nvSpPr>
        <p:spPr>
          <a:xfrm>
            <a:off x="2415667" y="2591181"/>
            <a:ext cx="570865" cy="239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Zone 1</a:t>
            </a:r>
            <a:endParaRPr sz="1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79" name="Google Shape;779;p44"/>
          <p:cNvSpPr txBox="1"/>
          <p:nvPr/>
        </p:nvSpPr>
        <p:spPr>
          <a:xfrm>
            <a:off x="2831338" y="3649217"/>
            <a:ext cx="381635" cy="269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0078D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ZRS</a:t>
            </a:r>
            <a:endParaRPr sz="16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80" name="Google Shape;780;p44"/>
          <p:cNvSpPr txBox="1"/>
          <p:nvPr/>
        </p:nvSpPr>
        <p:spPr>
          <a:xfrm>
            <a:off x="2831338" y="4085691"/>
            <a:ext cx="2816860" cy="2052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89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2E2E2E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Replicas across 3 Zones</a:t>
            </a:r>
            <a:endParaRPr sz="1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12700" marR="508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2E2E2E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Protect against disk, node, rack and  zone failures</a:t>
            </a:r>
            <a:endParaRPr sz="1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2E2E2E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Synchronous writes to all 3 zones</a:t>
            </a:r>
            <a:endParaRPr sz="1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12700" marR="984250" lvl="0" indent="0" algn="l" rtl="0">
              <a:lnSpc>
                <a:spcPct val="1332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50" b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12 9s of durability  Available in 8 regions  SLA: 99.9%</a:t>
            </a:r>
            <a:endParaRPr sz="155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81" name="Google Shape;781;p44"/>
          <p:cNvSpPr/>
          <p:nvPr/>
        </p:nvSpPr>
        <p:spPr>
          <a:xfrm>
            <a:off x="2487929" y="2049017"/>
            <a:ext cx="381000" cy="478790"/>
          </a:xfrm>
          <a:custGeom>
            <a:avLst/>
            <a:gdLst/>
            <a:ahLst/>
            <a:cxnLst/>
            <a:rect l="l" t="t" r="r" b="b"/>
            <a:pathLst>
              <a:path w="381000" h="478789" extrusionOk="0">
                <a:moveTo>
                  <a:pt x="374776" y="91948"/>
                </a:moveTo>
                <a:lnTo>
                  <a:pt x="381000" y="91948"/>
                </a:lnTo>
                <a:lnTo>
                  <a:pt x="381000" y="272859"/>
                </a:lnTo>
                <a:lnTo>
                  <a:pt x="381000" y="365760"/>
                </a:lnTo>
                <a:lnTo>
                  <a:pt x="381000" y="399986"/>
                </a:lnTo>
                <a:lnTo>
                  <a:pt x="381000" y="404876"/>
                </a:lnTo>
                <a:lnTo>
                  <a:pt x="371294" y="428191"/>
                </a:lnTo>
                <a:lnTo>
                  <a:pt x="344257" y="448415"/>
                </a:lnTo>
                <a:lnTo>
                  <a:pt x="303010" y="464348"/>
                </a:lnTo>
                <a:lnTo>
                  <a:pt x="250675" y="474788"/>
                </a:lnTo>
                <a:lnTo>
                  <a:pt x="190372" y="478536"/>
                </a:lnTo>
                <a:lnTo>
                  <a:pt x="130194" y="474788"/>
                </a:lnTo>
                <a:lnTo>
                  <a:pt x="77934" y="464348"/>
                </a:lnTo>
                <a:lnTo>
                  <a:pt x="36726" y="448415"/>
                </a:lnTo>
                <a:lnTo>
                  <a:pt x="9703" y="428191"/>
                </a:lnTo>
                <a:lnTo>
                  <a:pt x="0" y="404876"/>
                </a:lnTo>
                <a:lnTo>
                  <a:pt x="0" y="223964"/>
                </a:lnTo>
                <a:lnTo>
                  <a:pt x="0" y="131064"/>
                </a:lnTo>
                <a:lnTo>
                  <a:pt x="0" y="96837"/>
                </a:lnTo>
                <a:lnTo>
                  <a:pt x="0" y="91948"/>
                </a:lnTo>
                <a:lnTo>
                  <a:pt x="6222" y="91948"/>
                </a:lnTo>
                <a:lnTo>
                  <a:pt x="31442" y="113974"/>
                </a:lnTo>
                <a:lnTo>
                  <a:pt x="73009" y="131476"/>
                </a:lnTo>
                <a:lnTo>
                  <a:pt x="127220" y="143025"/>
                </a:lnTo>
                <a:lnTo>
                  <a:pt x="190372" y="147193"/>
                </a:lnTo>
                <a:lnTo>
                  <a:pt x="253654" y="143025"/>
                </a:lnTo>
                <a:lnTo>
                  <a:pt x="307911" y="131476"/>
                </a:lnTo>
                <a:lnTo>
                  <a:pt x="349500" y="113974"/>
                </a:lnTo>
                <a:lnTo>
                  <a:pt x="374776" y="91948"/>
                </a:lnTo>
                <a:close/>
              </a:path>
              <a:path w="381000" h="478789" extrusionOk="0">
                <a:moveTo>
                  <a:pt x="190372" y="0"/>
                </a:moveTo>
                <a:lnTo>
                  <a:pt x="130194" y="3747"/>
                </a:lnTo>
                <a:lnTo>
                  <a:pt x="77934" y="14187"/>
                </a:lnTo>
                <a:lnTo>
                  <a:pt x="36726" y="30120"/>
                </a:lnTo>
                <a:lnTo>
                  <a:pt x="0" y="73660"/>
                </a:lnTo>
                <a:lnTo>
                  <a:pt x="9703" y="96864"/>
                </a:lnTo>
                <a:lnTo>
                  <a:pt x="36726" y="117045"/>
                </a:lnTo>
                <a:lnTo>
                  <a:pt x="77934" y="132977"/>
                </a:lnTo>
                <a:lnTo>
                  <a:pt x="130194" y="143434"/>
                </a:lnTo>
                <a:lnTo>
                  <a:pt x="190372" y="147193"/>
                </a:lnTo>
                <a:lnTo>
                  <a:pt x="250675" y="143434"/>
                </a:lnTo>
                <a:lnTo>
                  <a:pt x="303010" y="132977"/>
                </a:lnTo>
                <a:lnTo>
                  <a:pt x="344257" y="117045"/>
                </a:lnTo>
                <a:lnTo>
                  <a:pt x="371294" y="96864"/>
                </a:lnTo>
                <a:lnTo>
                  <a:pt x="381000" y="73660"/>
                </a:lnTo>
                <a:lnTo>
                  <a:pt x="371294" y="50344"/>
                </a:lnTo>
                <a:lnTo>
                  <a:pt x="344257" y="30120"/>
                </a:lnTo>
                <a:lnTo>
                  <a:pt x="303010" y="14187"/>
                </a:lnTo>
                <a:lnTo>
                  <a:pt x="250675" y="3747"/>
                </a:lnTo>
                <a:lnTo>
                  <a:pt x="190372" y="0"/>
                </a:lnTo>
                <a:close/>
              </a:path>
            </a:pathLst>
          </a:custGeom>
          <a:noFill/>
          <a:ln w="19800" cap="flat" cmpd="sng">
            <a:solidFill>
              <a:srgbClr val="1A1A1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82" name="Google Shape;782;p44"/>
          <p:cNvGrpSpPr/>
          <p:nvPr/>
        </p:nvGrpSpPr>
        <p:grpSpPr>
          <a:xfrm>
            <a:off x="2664714" y="1242694"/>
            <a:ext cx="2423414" cy="1260983"/>
            <a:chOff x="2664714" y="1242694"/>
            <a:chExt cx="2423414" cy="1260983"/>
          </a:xfrm>
        </p:grpSpPr>
        <p:sp>
          <p:nvSpPr>
            <p:cNvPr id="783" name="Google Shape;783;p44"/>
            <p:cNvSpPr/>
            <p:nvPr/>
          </p:nvSpPr>
          <p:spPr>
            <a:xfrm>
              <a:off x="2664714" y="1250441"/>
              <a:ext cx="1123950" cy="726440"/>
            </a:xfrm>
            <a:custGeom>
              <a:avLst/>
              <a:gdLst/>
              <a:ahLst/>
              <a:cxnLst/>
              <a:rect l="l" t="t" r="r" b="b"/>
              <a:pathLst>
                <a:path w="1123950" h="726439" extrusionOk="0">
                  <a:moveTo>
                    <a:pt x="68961" y="604520"/>
                  </a:moveTo>
                  <a:lnTo>
                    <a:pt x="60198" y="607313"/>
                  </a:lnTo>
                  <a:lnTo>
                    <a:pt x="56642" y="614553"/>
                  </a:lnTo>
                  <a:lnTo>
                    <a:pt x="0" y="726313"/>
                  </a:lnTo>
                  <a:lnTo>
                    <a:pt x="75133" y="722884"/>
                  </a:lnTo>
                  <a:lnTo>
                    <a:pt x="31877" y="722884"/>
                  </a:lnTo>
                  <a:lnTo>
                    <a:pt x="16256" y="698627"/>
                  </a:lnTo>
                  <a:lnTo>
                    <a:pt x="61141" y="669615"/>
                  </a:lnTo>
                  <a:lnTo>
                    <a:pt x="86106" y="620395"/>
                  </a:lnTo>
                  <a:lnTo>
                    <a:pt x="83185" y="611759"/>
                  </a:lnTo>
                  <a:lnTo>
                    <a:pt x="76073" y="608076"/>
                  </a:lnTo>
                  <a:lnTo>
                    <a:pt x="68961" y="604520"/>
                  </a:lnTo>
                  <a:close/>
                </a:path>
                <a:path w="1123950" h="726439" extrusionOk="0">
                  <a:moveTo>
                    <a:pt x="61141" y="669615"/>
                  </a:moveTo>
                  <a:lnTo>
                    <a:pt x="16256" y="698627"/>
                  </a:lnTo>
                  <a:lnTo>
                    <a:pt x="31877" y="722884"/>
                  </a:lnTo>
                  <a:lnTo>
                    <a:pt x="40522" y="717296"/>
                  </a:lnTo>
                  <a:lnTo>
                    <a:pt x="36956" y="717296"/>
                  </a:lnTo>
                  <a:lnTo>
                    <a:pt x="23368" y="696341"/>
                  </a:lnTo>
                  <a:lnTo>
                    <a:pt x="48174" y="695179"/>
                  </a:lnTo>
                  <a:lnTo>
                    <a:pt x="61141" y="669615"/>
                  </a:lnTo>
                  <a:close/>
                </a:path>
                <a:path w="1123950" h="726439" extrusionOk="0">
                  <a:moveTo>
                    <a:pt x="131825" y="691261"/>
                  </a:moveTo>
                  <a:lnTo>
                    <a:pt x="76815" y="693837"/>
                  </a:lnTo>
                  <a:lnTo>
                    <a:pt x="31877" y="722884"/>
                  </a:lnTo>
                  <a:lnTo>
                    <a:pt x="75133" y="722884"/>
                  </a:lnTo>
                  <a:lnTo>
                    <a:pt x="133223" y="720217"/>
                  </a:lnTo>
                  <a:lnTo>
                    <a:pt x="139319" y="713486"/>
                  </a:lnTo>
                  <a:lnTo>
                    <a:pt x="138937" y="705485"/>
                  </a:lnTo>
                  <a:lnTo>
                    <a:pt x="138684" y="697484"/>
                  </a:lnTo>
                  <a:lnTo>
                    <a:pt x="131825" y="691261"/>
                  </a:lnTo>
                  <a:close/>
                </a:path>
                <a:path w="1123950" h="726439" extrusionOk="0">
                  <a:moveTo>
                    <a:pt x="48174" y="695179"/>
                  </a:moveTo>
                  <a:lnTo>
                    <a:pt x="23368" y="696341"/>
                  </a:lnTo>
                  <a:lnTo>
                    <a:pt x="36956" y="717296"/>
                  </a:lnTo>
                  <a:lnTo>
                    <a:pt x="48174" y="695179"/>
                  </a:lnTo>
                  <a:close/>
                </a:path>
                <a:path w="1123950" h="726439" extrusionOk="0">
                  <a:moveTo>
                    <a:pt x="76815" y="693837"/>
                  </a:moveTo>
                  <a:lnTo>
                    <a:pt x="48174" y="695179"/>
                  </a:lnTo>
                  <a:lnTo>
                    <a:pt x="36956" y="717296"/>
                  </a:lnTo>
                  <a:lnTo>
                    <a:pt x="40522" y="717296"/>
                  </a:lnTo>
                  <a:lnTo>
                    <a:pt x="76815" y="693837"/>
                  </a:lnTo>
                  <a:close/>
                </a:path>
                <a:path w="1123950" h="726439" extrusionOk="0">
                  <a:moveTo>
                    <a:pt x="1075521" y="31132"/>
                  </a:moveTo>
                  <a:lnTo>
                    <a:pt x="1046885" y="32471"/>
                  </a:lnTo>
                  <a:lnTo>
                    <a:pt x="61141" y="669615"/>
                  </a:lnTo>
                  <a:lnTo>
                    <a:pt x="48174" y="695179"/>
                  </a:lnTo>
                  <a:lnTo>
                    <a:pt x="76815" y="693837"/>
                  </a:lnTo>
                  <a:lnTo>
                    <a:pt x="1062554" y="56697"/>
                  </a:lnTo>
                  <a:lnTo>
                    <a:pt x="1075521" y="31132"/>
                  </a:lnTo>
                  <a:close/>
                </a:path>
                <a:path w="1123950" h="726439" extrusionOk="0">
                  <a:moveTo>
                    <a:pt x="1121958" y="3429"/>
                  </a:moveTo>
                  <a:lnTo>
                    <a:pt x="1091819" y="3429"/>
                  </a:lnTo>
                  <a:lnTo>
                    <a:pt x="1107439" y="27686"/>
                  </a:lnTo>
                  <a:lnTo>
                    <a:pt x="1062554" y="56697"/>
                  </a:lnTo>
                  <a:lnTo>
                    <a:pt x="1037589" y="105918"/>
                  </a:lnTo>
                  <a:lnTo>
                    <a:pt x="1040511" y="114554"/>
                  </a:lnTo>
                  <a:lnTo>
                    <a:pt x="1047623" y="118237"/>
                  </a:lnTo>
                  <a:lnTo>
                    <a:pt x="1054735" y="121793"/>
                  </a:lnTo>
                  <a:lnTo>
                    <a:pt x="1063498" y="118999"/>
                  </a:lnTo>
                  <a:lnTo>
                    <a:pt x="1067053" y="111760"/>
                  </a:lnTo>
                  <a:lnTo>
                    <a:pt x="1121958" y="3429"/>
                  </a:lnTo>
                  <a:close/>
                </a:path>
                <a:path w="1123950" h="726439" extrusionOk="0">
                  <a:moveTo>
                    <a:pt x="1095417" y="9017"/>
                  </a:moveTo>
                  <a:lnTo>
                    <a:pt x="1086739" y="9017"/>
                  </a:lnTo>
                  <a:lnTo>
                    <a:pt x="1100327" y="29972"/>
                  </a:lnTo>
                  <a:lnTo>
                    <a:pt x="1075521" y="31132"/>
                  </a:lnTo>
                  <a:lnTo>
                    <a:pt x="1062554" y="56697"/>
                  </a:lnTo>
                  <a:lnTo>
                    <a:pt x="1107439" y="27686"/>
                  </a:lnTo>
                  <a:lnTo>
                    <a:pt x="1095417" y="9017"/>
                  </a:lnTo>
                  <a:close/>
                </a:path>
                <a:path w="1123950" h="726439" extrusionOk="0">
                  <a:moveTo>
                    <a:pt x="1123696" y="0"/>
                  </a:moveTo>
                  <a:lnTo>
                    <a:pt x="990473" y="6096"/>
                  </a:lnTo>
                  <a:lnTo>
                    <a:pt x="984376" y="12827"/>
                  </a:lnTo>
                  <a:lnTo>
                    <a:pt x="984631" y="20828"/>
                  </a:lnTo>
                  <a:lnTo>
                    <a:pt x="985012" y="28829"/>
                  </a:lnTo>
                  <a:lnTo>
                    <a:pt x="991870" y="34925"/>
                  </a:lnTo>
                  <a:lnTo>
                    <a:pt x="999871" y="34671"/>
                  </a:lnTo>
                  <a:lnTo>
                    <a:pt x="1046885" y="32471"/>
                  </a:lnTo>
                  <a:lnTo>
                    <a:pt x="1091819" y="3429"/>
                  </a:lnTo>
                  <a:lnTo>
                    <a:pt x="1121958" y="3429"/>
                  </a:lnTo>
                  <a:lnTo>
                    <a:pt x="1123696" y="0"/>
                  </a:lnTo>
                  <a:close/>
                </a:path>
                <a:path w="1123950" h="726439" extrusionOk="0">
                  <a:moveTo>
                    <a:pt x="1091819" y="3429"/>
                  </a:moveTo>
                  <a:lnTo>
                    <a:pt x="1046885" y="32471"/>
                  </a:lnTo>
                  <a:lnTo>
                    <a:pt x="1075521" y="31132"/>
                  </a:lnTo>
                  <a:lnTo>
                    <a:pt x="1086739" y="9017"/>
                  </a:lnTo>
                  <a:lnTo>
                    <a:pt x="1095417" y="9017"/>
                  </a:lnTo>
                  <a:lnTo>
                    <a:pt x="1091819" y="3429"/>
                  </a:lnTo>
                  <a:close/>
                </a:path>
                <a:path w="1123950" h="726439" extrusionOk="0">
                  <a:moveTo>
                    <a:pt x="1086739" y="9017"/>
                  </a:moveTo>
                  <a:lnTo>
                    <a:pt x="1075521" y="31132"/>
                  </a:lnTo>
                  <a:lnTo>
                    <a:pt x="1100327" y="29972"/>
                  </a:lnTo>
                  <a:lnTo>
                    <a:pt x="1086739" y="9017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4" name="Google Shape;784;p44"/>
            <p:cNvSpPr/>
            <p:nvPr/>
          </p:nvSpPr>
          <p:spPr>
            <a:xfrm>
              <a:off x="4708398" y="2026157"/>
              <a:ext cx="379730" cy="477520"/>
            </a:xfrm>
            <a:custGeom>
              <a:avLst/>
              <a:gdLst/>
              <a:ahLst/>
              <a:cxnLst/>
              <a:rect l="l" t="t" r="r" b="b"/>
              <a:pathLst>
                <a:path w="379729" h="477519" extrusionOk="0">
                  <a:moveTo>
                    <a:pt x="373252" y="91693"/>
                  </a:moveTo>
                  <a:lnTo>
                    <a:pt x="379475" y="91693"/>
                  </a:lnTo>
                  <a:lnTo>
                    <a:pt x="379475" y="272018"/>
                  </a:lnTo>
                  <a:lnTo>
                    <a:pt x="379475" y="364616"/>
                  </a:lnTo>
                  <a:lnTo>
                    <a:pt x="379475" y="398732"/>
                  </a:lnTo>
                  <a:lnTo>
                    <a:pt x="379475" y="403605"/>
                  </a:lnTo>
                  <a:lnTo>
                    <a:pt x="369800" y="426845"/>
                  </a:lnTo>
                  <a:lnTo>
                    <a:pt x="342855" y="447001"/>
                  </a:lnTo>
                  <a:lnTo>
                    <a:pt x="301761" y="462877"/>
                  </a:lnTo>
                  <a:lnTo>
                    <a:pt x="249639" y="473279"/>
                  </a:lnTo>
                  <a:lnTo>
                    <a:pt x="189611" y="477012"/>
                  </a:lnTo>
                  <a:lnTo>
                    <a:pt x="129706" y="473279"/>
                  </a:lnTo>
                  <a:lnTo>
                    <a:pt x="77659" y="462877"/>
                  </a:lnTo>
                  <a:lnTo>
                    <a:pt x="36604" y="447001"/>
                  </a:lnTo>
                  <a:lnTo>
                    <a:pt x="9673" y="426845"/>
                  </a:lnTo>
                  <a:lnTo>
                    <a:pt x="0" y="403605"/>
                  </a:lnTo>
                  <a:lnTo>
                    <a:pt x="0" y="223281"/>
                  </a:lnTo>
                  <a:lnTo>
                    <a:pt x="0" y="130682"/>
                  </a:lnTo>
                  <a:lnTo>
                    <a:pt x="0" y="96567"/>
                  </a:lnTo>
                  <a:lnTo>
                    <a:pt x="0" y="91693"/>
                  </a:lnTo>
                  <a:lnTo>
                    <a:pt x="6223" y="91693"/>
                  </a:lnTo>
                  <a:lnTo>
                    <a:pt x="31305" y="113627"/>
                  </a:lnTo>
                  <a:lnTo>
                    <a:pt x="72675" y="131048"/>
                  </a:lnTo>
                  <a:lnTo>
                    <a:pt x="126666" y="142539"/>
                  </a:lnTo>
                  <a:lnTo>
                    <a:pt x="189611" y="146684"/>
                  </a:lnTo>
                  <a:lnTo>
                    <a:pt x="252684" y="142539"/>
                  </a:lnTo>
                  <a:lnTo>
                    <a:pt x="306720" y="131048"/>
                  </a:lnTo>
                  <a:lnTo>
                    <a:pt x="348112" y="113627"/>
                  </a:lnTo>
                  <a:lnTo>
                    <a:pt x="373252" y="91693"/>
                  </a:lnTo>
                  <a:close/>
                </a:path>
                <a:path w="379729" h="477519" extrusionOk="0">
                  <a:moveTo>
                    <a:pt x="189611" y="0"/>
                  </a:moveTo>
                  <a:lnTo>
                    <a:pt x="129706" y="3732"/>
                  </a:lnTo>
                  <a:lnTo>
                    <a:pt x="77659" y="14134"/>
                  </a:lnTo>
                  <a:lnTo>
                    <a:pt x="36604" y="30010"/>
                  </a:lnTo>
                  <a:lnTo>
                    <a:pt x="0" y="73405"/>
                  </a:lnTo>
                  <a:lnTo>
                    <a:pt x="9673" y="96535"/>
                  </a:lnTo>
                  <a:lnTo>
                    <a:pt x="36604" y="116646"/>
                  </a:lnTo>
                  <a:lnTo>
                    <a:pt x="77659" y="132521"/>
                  </a:lnTo>
                  <a:lnTo>
                    <a:pt x="129706" y="142941"/>
                  </a:lnTo>
                  <a:lnTo>
                    <a:pt x="189611" y="146684"/>
                  </a:lnTo>
                  <a:lnTo>
                    <a:pt x="249639" y="142941"/>
                  </a:lnTo>
                  <a:lnTo>
                    <a:pt x="301761" y="132521"/>
                  </a:lnTo>
                  <a:lnTo>
                    <a:pt x="342855" y="116646"/>
                  </a:lnTo>
                  <a:lnTo>
                    <a:pt x="369800" y="96535"/>
                  </a:lnTo>
                  <a:lnTo>
                    <a:pt x="379475" y="73405"/>
                  </a:lnTo>
                  <a:lnTo>
                    <a:pt x="369800" y="50166"/>
                  </a:lnTo>
                  <a:lnTo>
                    <a:pt x="342855" y="30010"/>
                  </a:lnTo>
                  <a:lnTo>
                    <a:pt x="301761" y="14134"/>
                  </a:lnTo>
                  <a:lnTo>
                    <a:pt x="249639" y="3732"/>
                  </a:lnTo>
                  <a:lnTo>
                    <a:pt x="189611" y="0"/>
                  </a:lnTo>
                  <a:close/>
                </a:path>
              </a:pathLst>
            </a:custGeom>
            <a:noFill/>
            <a:ln w="19800" cap="flat" cmpd="sng">
              <a:solidFill>
                <a:srgbClr val="1A1A1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5" name="Google Shape;785;p44"/>
            <p:cNvSpPr/>
            <p:nvPr/>
          </p:nvSpPr>
          <p:spPr>
            <a:xfrm>
              <a:off x="3743579" y="1242694"/>
              <a:ext cx="1250315" cy="752475"/>
            </a:xfrm>
            <a:custGeom>
              <a:avLst/>
              <a:gdLst/>
              <a:ahLst/>
              <a:cxnLst/>
              <a:rect l="l" t="t" r="r" b="b"/>
              <a:pathLst>
                <a:path w="1250314" h="752475" extrusionOk="0">
                  <a:moveTo>
                    <a:pt x="134366" y="115316"/>
                  </a:moveTo>
                  <a:lnTo>
                    <a:pt x="83972" y="28829"/>
                  </a:lnTo>
                  <a:lnTo>
                    <a:pt x="67183" y="0"/>
                  </a:lnTo>
                  <a:lnTo>
                    <a:pt x="0" y="115316"/>
                  </a:lnTo>
                  <a:lnTo>
                    <a:pt x="2286" y="124079"/>
                  </a:lnTo>
                  <a:lnTo>
                    <a:pt x="9271" y="128143"/>
                  </a:lnTo>
                  <a:lnTo>
                    <a:pt x="16129" y="132207"/>
                  </a:lnTo>
                  <a:lnTo>
                    <a:pt x="25019" y="129921"/>
                  </a:lnTo>
                  <a:lnTo>
                    <a:pt x="28956" y="122936"/>
                  </a:lnTo>
                  <a:lnTo>
                    <a:pt x="52705" y="82232"/>
                  </a:lnTo>
                  <a:lnTo>
                    <a:pt x="52705" y="670001"/>
                  </a:lnTo>
                  <a:lnTo>
                    <a:pt x="28956" y="629285"/>
                  </a:lnTo>
                  <a:lnTo>
                    <a:pt x="25019" y="622300"/>
                  </a:lnTo>
                  <a:lnTo>
                    <a:pt x="16129" y="620014"/>
                  </a:lnTo>
                  <a:lnTo>
                    <a:pt x="9271" y="624078"/>
                  </a:lnTo>
                  <a:lnTo>
                    <a:pt x="2286" y="628015"/>
                  </a:lnTo>
                  <a:lnTo>
                    <a:pt x="0" y="636905"/>
                  </a:lnTo>
                  <a:lnTo>
                    <a:pt x="67183" y="752094"/>
                  </a:lnTo>
                  <a:lnTo>
                    <a:pt x="83921" y="723392"/>
                  </a:lnTo>
                  <a:lnTo>
                    <a:pt x="134366" y="636905"/>
                  </a:lnTo>
                  <a:lnTo>
                    <a:pt x="132080" y="628015"/>
                  </a:lnTo>
                  <a:lnTo>
                    <a:pt x="125095" y="624078"/>
                  </a:lnTo>
                  <a:lnTo>
                    <a:pt x="118237" y="620014"/>
                  </a:lnTo>
                  <a:lnTo>
                    <a:pt x="109347" y="622300"/>
                  </a:lnTo>
                  <a:lnTo>
                    <a:pt x="105410" y="629285"/>
                  </a:lnTo>
                  <a:lnTo>
                    <a:pt x="81661" y="670001"/>
                  </a:lnTo>
                  <a:lnTo>
                    <a:pt x="81661" y="82232"/>
                  </a:lnTo>
                  <a:lnTo>
                    <a:pt x="105410" y="122936"/>
                  </a:lnTo>
                  <a:lnTo>
                    <a:pt x="109347" y="129921"/>
                  </a:lnTo>
                  <a:lnTo>
                    <a:pt x="118237" y="132207"/>
                  </a:lnTo>
                  <a:lnTo>
                    <a:pt x="125095" y="128143"/>
                  </a:lnTo>
                  <a:lnTo>
                    <a:pt x="132080" y="124079"/>
                  </a:lnTo>
                  <a:lnTo>
                    <a:pt x="134366" y="115316"/>
                  </a:lnTo>
                  <a:close/>
                </a:path>
                <a:path w="1250314" h="752475" extrusionOk="0">
                  <a:moveTo>
                    <a:pt x="1250188" y="751205"/>
                  </a:moveTo>
                  <a:lnTo>
                    <a:pt x="1248397" y="747649"/>
                  </a:lnTo>
                  <a:lnTo>
                    <a:pt x="1190498" y="631952"/>
                  </a:lnTo>
                  <a:lnTo>
                    <a:pt x="1181735" y="629031"/>
                  </a:lnTo>
                  <a:lnTo>
                    <a:pt x="1167511" y="636143"/>
                  </a:lnTo>
                  <a:lnTo>
                    <a:pt x="1164590" y="644906"/>
                  </a:lnTo>
                  <a:lnTo>
                    <a:pt x="1189278" y="694169"/>
                  </a:lnTo>
                  <a:lnTo>
                    <a:pt x="188048" y="40551"/>
                  </a:lnTo>
                  <a:lnTo>
                    <a:pt x="243078" y="43307"/>
                  </a:lnTo>
                  <a:lnTo>
                    <a:pt x="249936" y="37211"/>
                  </a:lnTo>
                  <a:lnTo>
                    <a:pt x="250698" y="21209"/>
                  </a:lnTo>
                  <a:lnTo>
                    <a:pt x="244475" y="14351"/>
                  </a:lnTo>
                  <a:lnTo>
                    <a:pt x="183045" y="11303"/>
                  </a:lnTo>
                  <a:lnTo>
                    <a:pt x="111379" y="7747"/>
                  </a:lnTo>
                  <a:lnTo>
                    <a:pt x="167513" y="119761"/>
                  </a:lnTo>
                  <a:lnTo>
                    <a:pt x="171069" y="127000"/>
                  </a:lnTo>
                  <a:lnTo>
                    <a:pt x="179705" y="129921"/>
                  </a:lnTo>
                  <a:lnTo>
                    <a:pt x="194056" y="122682"/>
                  </a:lnTo>
                  <a:lnTo>
                    <a:pt x="196977" y="114046"/>
                  </a:lnTo>
                  <a:lnTo>
                    <a:pt x="193421" y="106807"/>
                  </a:lnTo>
                  <a:lnTo>
                    <a:pt x="172377" y="64858"/>
                  </a:lnTo>
                  <a:lnTo>
                    <a:pt x="1173403" y="718350"/>
                  </a:lnTo>
                  <a:lnTo>
                    <a:pt x="1126490" y="716026"/>
                  </a:lnTo>
                  <a:lnTo>
                    <a:pt x="1118489" y="715518"/>
                  </a:lnTo>
                  <a:lnTo>
                    <a:pt x="1111631" y="721741"/>
                  </a:lnTo>
                  <a:lnTo>
                    <a:pt x="1110869" y="737743"/>
                  </a:lnTo>
                  <a:lnTo>
                    <a:pt x="1116965" y="744474"/>
                  </a:lnTo>
                  <a:lnTo>
                    <a:pt x="1250188" y="751205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86" name="Google Shape;786;p44"/>
          <p:cNvSpPr/>
          <p:nvPr/>
        </p:nvSpPr>
        <p:spPr>
          <a:xfrm>
            <a:off x="3633978" y="2065782"/>
            <a:ext cx="379730" cy="478790"/>
          </a:xfrm>
          <a:custGeom>
            <a:avLst/>
            <a:gdLst/>
            <a:ahLst/>
            <a:cxnLst/>
            <a:rect l="l" t="t" r="r" b="b"/>
            <a:pathLst>
              <a:path w="379729" h="478789" extrusionOk="0">
                <a:moveTo>
                  <a:pt x="373252" y="91947"/>
                </a:moveTo>
                <a:lnTo>
                  <a:pt x="379475" y="91947"/>
                </a:lnTo>
                <a:lnTo>
                  <a:pt x="379475" y="272859"/>
                </a:lnTo>
                <a:lnTo>
                  <a:pt x="379475" y="365759"/>
                </a:lnTo>
                <a:lnTo>
                  <a:pt x="379475" y="399986"/>
                </a:lnTo>
                <a:lnTo>
                  <a:pt x="379475" y="404875"/>
                </a:lnTo>
                <a:lnTo>
                  <a:pt x="369800" y="428191"/>
                </a:lnTo>
                <a:lnTo>
                  <a:pt x="342855" y="448415"/>
                </a:lnTo>
                <a:lnTo>
                  <a:pt x="301761" y="464348"/>
                </a:lnTo>
                <a:lnTo>
                  <a:pt x="249639" y="474788"/>
                </a:lnTo>
                <a:lnTo>
                  <a:pt x="189611" y="478535"/>
                </a:lnTo>
                <a:lnTo>
                  <a:pt x="129706" y="474788"/>
                </a:lnTo>
                <a:lnTo>
                  <a:pt x="77659" y="464348"/>
                </a:lnTo>
                <a:lnTo>
                  <a:pt x="36604" y="448415"/>
                </a:lnTo>
                <a:lnTo>
                  <a:pt x="9673" y="428191"/>
                </a:lnTo>
                <a:lnTo>
                  <a:pt x="0" y="404875"/>
                </a:lnTo>
                <a:lnTo>
                  <a:pt x="0" y="223964"/>
                </a:lnTo>
                <a:lnTo>
                  <a:pt x="0" y="131063"/>
                </a:lnTo>
                <a:lnTo>
                  <a:pt x="0" y="96837"/>
                </a:lnTo>
                <a:lnTo>
                  <a:pt x="0" y="91947"/>
                </a:lnTo>
                <a:lnTo>
                  <a:pt x="6223" y="91947"/>
                </a:lnTo>
                <a:lnTo>
                  <a:pt x="31305" y="113974"/>
                </a:lnTo>
                <a:lnTo>
                  <a:pt x="72675" y="131476"/>
                </a:lnTo>
                <a:lnTo>
                  <a:pt x="126666" y="143025"/>
                </a:lnTo>
                <a:lnTo>
                  <a:pt x="189611" y="147192"/>
                </a:lnTo>
                <a:lnTo>
                  <a:pt x="252684" y="143025"/>
                </a:lnTo>
                <a:lnTo>
                  <a:pt x="306720" y="131476"/>
                </a:lnTo>
                <a:lnTo>
                  <a:pt x="348112" y="113974"/>
                </a:lnTo>
                <a:lnTo>
                  <a:pt x="373252" y="91947"/>
                </a:lnTo>
                <a:close/>
              </a:path>
              <a:path w="379729" h="478789" extrusionOk="0">
                <a:moveTo>
                  <a:pt x="189611" y="0"/>
                </a:moveTo>
                <a:lnTo>
                  <a:pt x="129706" y="3747"/>
                </a:lnTo>
                <a:lnTo>
                  <a:pt x="77659" y="14187"/>
                </a:lnTo>
                <a:lnTo>
                  <a:pt x="36604" y="30120"/>
                </a:lnTo>
                <a:lnTo>
                  <a:pt x="0" y="73659"/>
                </a:lnTo>
                <a:lnTo>
                  <a:pt x="9673" y="96864"/>
                </a:lnTo>
                <a:lnTo>
                  <a:pt x="36604" y="117045"/>
                </a:lnTo>
                <a:lnTo>
                  <a:pt x="77659" y="132977"/>
                </a:lnTo>
                <a:lnTo>
                  <a:pt x="129706" y="143434"/>
                </a:lnTo>
                <a:lnTo>
                  <a:pt x="189611" y="147192"/>
                </a:lnTo>
                <a:lnTo>
                  <a:pt x="249639" y="143434"/>
                </a:lnTo>
                <a:lnTo>
                  <a:pt x="301761" y="132977"/>
                </a:lnTo>
                <a:lnTo>
                  <a:pt x="342855" y="117045"/>
                </a:lnTo>
                <a:lnTo>
                  <a:pt x="369800" y="96864"/>
                </a:lnTo>
                <a:lnTo>
                  <a:pt x="379475" y="73659"/>
                </a:lnTo>
                <a:lnTo>
                  <a:pt x="369800" y="50344"/>
                </a:lnTo>
                <a:lnTo>
                  <a:pt x="342855" y="30120"/>
                </a:lnTo>
                <a:lnTo>
                  <a:pt x="301761" y="14187"/>
                </a:lnTo>
                <a:lnTo>
                  <a:pt x="249639" y="3747"/>
                </a:lnTo>
                <a:lnTo>
                  <a:pt x="189611" y="0"/>
                </a:lnTo>
                <a:close/>
              </a:path>
            </a:pathLst>
          </a:custGeom>
          <a:noFill/>
          <a:ln w="19800" cap="flat" cmpd="sng">
            <a:solidFill>
              <a:srgbClr val="1A1A1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7" name="Google Shape;787;p44"/>
          <p:cNvSpPr txBox="1"/>
          <p:nvPr/>
        </p:nvSpPr>
        <p:spPr>
          <a:xfrm>
            <a:off x="3471417" y="2582037"/>
            <a:ext cx="570865" cy="239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Zone 2</a:t>
            </a:r>
            <a:endParaRPr sz="1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88" name="Google Shape;788;p44"/>
          <p:cNvSpPr txBox="1"/>
          <p:nvPr/>
        </p:nvSpPr>
        <p:spPr>
          <a:xfrm>
            <a:off x="4594352" y="2588513"/>
            <a:ext cx="570865" cy="239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Zone 3</a:t>
            </a:r>
            <a:endParaRPr sz="1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789" name="Google Shape;789;p44"/>
          <p:cNvGrpSpPr/>
          <p:nvPr/>
        </p:nvGrpSpPr>
        <p:grpSpPr>
          <a:xfrm>
            <a:off x="7745856" y="6389560"/>
            <a:ext cx="4299712" cy="389224"/>
            <a:chOff x="7745856" y="6389560"/>
            <a:chExt cx="4299712" cy="389224"/>
          </a:xfrm>
        </p:grpSpPr>
        <p:pic>
          <p:nvPicPr>
            <p:cNvPr id="790" name="Google Shape;790;p44"/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>
              <a:off x="7745856" y="6389560"/>
              <a:ext cx="4299712" cy="17490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91" name="Google Shape;791;p44"/>
            <p:cNvPicPr preferRelativeResize="0"/>
            <p:nvPr/>
          </p:nvPicPr>
          <p:blipFill rotWithShape="1">
            <a:blip r:embed="rId13">
              <a:alphaModFix/>
            </a:blip>
            <a:srcRect/>
            <a:stretch/>
          </p:blipFill>
          <p:spPr>
            <a:xfrm>
              <a:off x="8848724" y="6609879"/>
              <a:ext cx="302768" cy="1290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92" name="Google Shape;792;p44"/>
            <p:cNvPicPr preferRelativeResize="0"/>
            <p:nvPr/>
          </p:nvPicPr>
          <p:blipFill rotWithShape="1">
            <a:blip r:embed="rId14">
              <a:alphaModFix/>
            </a:blip>
            <a:srcRect/>
            <a:stretch/>
          </p:blipFill>
          <p:spPr>
            <a:xfrm>
              <a:off x="9173082" y="6681529"/>
              <a:ext cx="47537" cy="112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93" name="Google Shape;793;p44"/>
            <p:cNvPicPr preferRelativeResize="0"/>
            <p:nvPr/>
          </p:nvPicPr>
          <p:blipFill rotWithShape="1">
            <a:blip r:embed="rId15">
              <a:alphaModFix/>
            </a:blip>
            <a:srcRect/>
            <a:stretch/>
          </p:blipFill>
          <p:spPr>
            <a:xfrm>
              <a:off x="9246615" y="6604825"/>
              <a:ext cx="1799843" cy="17395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9" name="Google Shape;1409;p70"/>
          <p:cNvSpPr txBox="1"/>
          <p:nvPr/>
        </p:nvSpPr>
        <p:spPr>
          <a:xfrm>
            <a:off x="623112" y="1112646"/>
            <a:ext cx="11174730" cy="574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393700" marR="5080" lvl="0" indent="-38163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dirty="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 </a:t>
            </a:r>
            <a:r>
              <a:rPr lang="en-US" sz="1800" b="0" dirty="0">
                <a:solidFill>
                  <a:srgbClr val="0078D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“no-compromises</a:t>
            </a:r>
            <a:r>
              <a:rPr lang="en-US" sz="1800" b="0" dirty="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” Data Lake: secure, performant, massively-scalable Data Lake storage that brings the cost and  scale profile of object storage together with the performance and analytics feature set of data lake storage</a:t>
            </a:r>
            <a:endParaRPr sz="1800" dirty="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410" name="Google Shape;1410;p70"/>
          <p:cNvSpPr txBox="1">
            <a:spLocks noGrp="1"/>
          </p:cNvSpPr>
          <p:nvPr>
            <p:ph type="title"/>
          </p:nvPr>
        </p:nvSpPr>
        <p:spPr>
          <a:xfrm>
            <a:off x="2105025" y="407652"/>
            <a:ext cx="7887970" cy="4943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7125" rIns="0" bIns="0" anchor="ctr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8D6"/>
              </a:buClr>
              <a:buSzPts val="3100"/>
              <a:buFont typeface="Quattrocento Sans"/>
              <a:buNone/>
            </a:pPr>
            <a:r>
              <a:rPr lang="en-US" sz="3100" b="0" dirty="0">
                <a:solidFill>
                  <a:srgbClr val="0078D6"/>
                </a:solidFill>
                <a:latin typeface="+mj-lt"/>
                <a:ea typeface="Quattrocento Sans"/>
                <a:cs typeface="Quattrocento Sans"/>
                <a:sym typeface="Quattrocento Sans"/>
              </a:rPr>
              <a:t>Azure Data Lake Storage Gen 2</a:t>
            </a:r>
            <a:endParaRPr sz="3100" dirty="0">
              <a:latin typeface="+mj-lt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411" name="Google Shape;1411;p70"/>
          <p:cNvSpPr txBox="1"/>
          <p:nvPr/>
        </p:nvSpPr>
        <p:spPr>
          <a:xfrm>
            <a:off x="2713989" y="3375863"/>
            <a:ext cx="1469128" cy="197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dirty="0">
                <a:solidFill>
                  <a:srgbClr val="212A35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 A N A G E A B L E</a:t>
            </a:r>
            <a:endParaRPr sz="1200" dirty="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412" name="Google Shape;1412;p70"/>
          <p:cNvSpPr txBox="1"/>
          <p:nvPr/>
        </p:nvSpPr>
        <p:spPr>
          <a:xfrm>
            <a:off x="6699631" y="3360801"/>
            <a:ext cx="1096898" cy="197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dirty="0">
                <a:solidFill>
                  <a:srgbClr val="212A35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 C A L A B L E</a:t>
            </a:r>
            <a:endParaRPr sz="1200" dirty="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413" name="Google Shape;1413;p70"/>
          <p:cNvSpPr txBox="1"/>
          <p:nvPr/>
        </p:nvSpPr>
        <p:spPr>
          <a:xfrm>
            <a:off x="5066791" y="3360801"/>
            <a:ext cx="603771" cy="197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dirty="0">
                <a:solidFill>
                  <a:srgbClr val="212A35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F A S T</a:t>
            </a:r>
            <a:endParaRPr sz="1200" dirty="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414" name="Google Shape;1414;p70"/>
          <p:cNvSpPr txBox="1"/>
          <p:nvPr/>
        </p:nvSpPr>
        <p:spPr>
          <a:xfrm>
            <a:off x="874267" y="3360801"/>
            <a:ext cx="956048" cy="197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dirty="0">
                <a:solidFill>
                  <a:srgbClr val="212A35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 E C U R E</a:t>
            </a:r>
            <a:endParaRPr sz="1200" dirty="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415" name="Google Shape;1415;p70"/>
          <p:cNvSpPr txBox="1"/>
          <p:nvPr/>
        </p:nvSpPr>
        <p:spPr>
          <a:xfrm>
            <a:off x="6336029" y="3865879"/>
            <a:ext cx="1346835" cy="421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292735" marR="5080" lvl="0" indent="-28066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8D6"/>
              </a:buClr>
              <a:buSzPts val="1300"/>
              <a:buFont typeface="Noto Sans Symbols"/>
              <a:buChar char="✔"/>
            </a:pPr>
            <a:r>
              <a:rPr lang="en-US" sz="1300">
                <a:solidFill>
                  <a:srgbClr val="0078D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No limits on  data store size</a:t>
            </a:r>
            <a:endParaRPr sz="13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416" name="Google Shape;1416;p70"/>
          <p:cNvSpPr txBox="1"/>
          <p:nvPr/>
        </p:nvSpPr>
        <p:spPr>
          <a:xfrm>
            <a:off x="6336029" y="4658359"/>
            <a:ext cx="1460500" cy="421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292735" marR="5080" lvl="0" indent="-28066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8D6"/>
              </a:buClr>
              <a:buSzPts val="1300"/>
              <a:buFont typeface="Noto Sans Symbols"/>
              <a:buChar char="✔"/>
            </a:pPr>
            <a:r>
              <a:rPr lang="en-US" sz="1300">
                <a:solidFill>
                  <a:srgbClr val="0078D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Global footprint  (50 regions)</a:t>
            </a:r>
            <a:endParaRPr sz="13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417" name="Google Shape;1417;p70"/>
          <p:cNvSpPr txBox="1"/>
          <p:nvPr/>
        </p:nvSpPr>
        <p:spPr>
          <a:xfrm>
            <a:off x="9968610" y="3865879"/>
            <a:ext cx="1762125" cy="619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292735" marR="5080" lvl="0" indent="-28066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8D6"/>
              </a:buClr>
              <a:buSzPts val="1300"/>
              <a:buFont typeface="Noto Sans Symbols"/>
              <a:buChar char="✔"/>
            </a:pPr>
            <a:r>
              <a:rPr lang="en-US" sz="1300">
                <a:solidFill>
                  <a:srgbClr val="0078D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Optimized for Spark  and Hadoop  Analytic Engines</a:t>
            </a:r>
            <a:endParaRPr sz="13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418" name="Google Shape;1418;p70"/>
          <p:cNvSpPr txBox="1"/>
          <p:nvPr/>
        </p:nvSpPr>
        <p:spPr>
          <a:xfrm>
            <a:off x="9968610" y="4887214"/>
            <a:ext cx="1590040" cy="817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292735" marR="5080" lvl="0" indent="-28066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8D6"/>
              </a:buClr>
              <a:buSzPts val="1300"/>
              <a:buFont typeface="Noto Sans Symbols"/>
              <a:buChar char="✔"/>
            </a:pPr>
            <a:r>
              <a:rPr lang="en-US" sz="1300">
                <a:solidFill>
                  <a:srgbClr val="0078D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Tightly integrated  with Azure end to  end analytics  solutions</a:t>
            </a:r>
            <a:endParaRPr sz="13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419" name="Google Shape;1419;p70"/>
          <p:cNvSpPr txBox="1"/>
          <p:nvPr/>
        </p:nvSpPr>
        <p:spPr>
          <a:xfrm>
            <a:off x="2651505" y="3861561"/>
            <a:ext cx="1379220" cy="619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292735" marR="5080" lvl="0" indent="-28066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8D6"/>
              </a:buClr>
              <a:buSzPts val="1300"/>
              <a:buFont typeface="Noto Sans Symbols"/>
              <a:buChar char="✔"/>
            </a:pPr>
            <a:r>
              <a:rPr lang="en-US" sz="1300">
                <a:solidFill>
                  <a:srgbClr val="0078D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Automated  Lifecycle Policy  Management</a:t>
            </a:r>
            <a:endParaRPr sz="13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420" name="Google Shape;1420;p70"/>
          <p:cNvSpPr txBox="1"/>
          <p:nvPr/>
        </p:nvSpPr>
        <p:spPr>
          <a:xfrm>
            <a:off x="2651505" y="4851857"/>
            <a:ext cx="1194435" cy="422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292735" marR="0" lvl="0" indent="-28066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8D6"/>
              </a:buClr>
              <a:buSzPts val="1300"/>
              <a:buFont typeface="Noto Sans Symbols"/>
              <a:buChar char="✔"/>
            </a:pPr>
            <a:r>
              <a:rPr lang="en-US" sz="1300">
                <a:solidFill>
                  <a:srgbClr val="0078D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Object Level</a:t>
            </a:r>
            <a:endParaRPr sz="13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292735" marR="0" lvl="0" indent="0" algn="l" rtl="0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0078D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tiering</a:t>
            </a:r>
            <a:endParaRPr sz="13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421" name="Google Shape;1421;p70"/>
          <p:cNvSpPr txBox="1"/>
          <p:nvPr/>
        </p:nvSpPr>
        <p:spPr>
          <a:xfrm>
            <a:off x="277774" y="3756786"/>
            <a:ext cx="1885314" cy="2204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292735" marR="5080" lvl="0" indent="-28066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8D6"/>
              </a:buClr>
              <a:buSzPts val="1300"/>
              <a:buFont typeface="Noto Sans Symbols"/>
              <a:buChar char="✔"/>
            </a:pPr>
            <a:r>
              <a:rPr lang="en-US" sz="1300">
                <a:solidFill>
                  <a:srgbClr val="0078D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Support for fine-  grained ACLs,  protecting data at the  file and folder level</a:t>
            </a:r>
            <a:endParaRPr sz="13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0"/>
              </a:spcBef>
              <a:spcAft>
                <a:spcPts val="0"/>
              </a:spcAft>
              <a:buClr>
                <a:srgbClr val="0078D6"/>
              </a:buClr>
              <a:buSzPts val="1150"/>
              <a:buFont typeface="Noto Sans Symbols"/>
              <a:buNone/>
            </a:pPr>
            <a:endParaRPr sz="115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292735" marR="23495" lvl="0" indent="-28066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8D6"/>
              </a:buClr>
              <a:buSzPts val="1300"/>
              <a:buFont typeface="Noto Sans Symbols"/>
              <a:buChar char="✔"/>
            </a:pPr>
            <a:r>
              <a:rPr lang="en-US" sz="1300">
                <a:solidFill>
                  <a:srgbClr val="0078D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Multi-layered  protection via at-rest  Storage Service  encryption and Azure  Active Directory  integration</a:t>
            </a:r>
            <a:endParaRPr sz="13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422" name="Google Shape;1422;p70"/>
          <p:cNvSpPr txBox="1"/>
          <p:nvPr/>
        </p:nvSpPr>
        <p:spPr>
          <a:xfrm>
            <a:off x="8425053" y="3269360"/>
            <a:ext cx="1096898" cy="391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dirty="0">
                <a:solidFill>
                  <a:srgbClr val="212A35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 O S T</a:t>
            </a:r>
            <a:endParaRPr sz="1200" dirty="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dirty="0">
                <a:solidFill>
                  <a:srgbClr val="212A35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E F F E C T I V E</a:t>
            </a:r>
            <a:endParaRPr sz="1200" dirty="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423" name="Google Shape;1423;p70"/>
          <p:cNvSpPr txBox="1"/>
          <p:nvPr/>
        </p:nvSpPr>
        <p:spPr>
          <a:xfrm>
            <a:off x="10162374" y="3237922"/>
            <a:ext cx="1454570" cy="382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355600" marR="508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dirty="0">
                <a:solidFill>
                  <a:srgbClr val="212A35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 N T E G R A T I O N  R E A D Y</a:t>
            </a:r>
            <a:endParaRPr sz="1200" dirty="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424" name="Google Shape;1424;p7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01558" y="2466313"/>
            <a:ext cx="770021" cy="5390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5" name="Google Shape;1425;p7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539373" y="2366932"/>
            <a:ext cx="847023" cy="6448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6" name="Google Shape;1426;p7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560918" y="2328431"/>
            <a:ext cx="625642" cy="7507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7" name="Google Shape;1427;p7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34853" y="2401021"/>
            <a:ext cx="654517" cy="7122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8" name="Google Shape;1428;p7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948668" y="2366130"/>
            <a:ext cx="721894" cy="827772"/>
          </a:xfrm>
          <a:prstGeom prst="rect">
            <a:avLst/>
          </a:prstGeom>
          <a:noFill/>
          <a:ln>
            <a:noFill/>
          </a:ln>
        </p:spPr>
      </p:pic>
      <p:sp>
        <p:nvSpPr>
          <p:cNvPr id="1429" name="Google Shape;1429;p70"/>
          <p:cNvSpPr/>
          <p:nvPr/>
        </p:nvSpPr>
        <p:spPr>
          <a:xfrm>
            <a:off x="6858000" y="2386583"/>
            <a:ext cx="485140" cy="777240"/>
          </a:xfrm>
          <a:custGeom>
            <a:avLst/>
            <a:gdLst/>
            <a:ahLst/>
            <a:cxnLst/>
            <a:rect l="l" t="t" r="r" b="b"/>
            <a:pathLst>
              <a:path w="485140" h="777239" extrusionOk="0">
                <a:moveTo>
                  <a:pt x="137160" y="457200"/>
                </a:moveTo>
                <a:lnTo>
                  <a:pt x="0" y="457200"/>
                </a:lnTo>
                <a:lnTo>
                  <a:pt x="0" y="777240"/>
                </a:lnTo>
                <a:lnTo>
                  <a:pt x="137160" y="777240"/>
                </a:lnTo>
                <a:lnTo>
                  <a:pt x="137160" y="457200"/>
                </a:lnTo>
                <a:close/>
              </a:path>
              <a:path w="485140" h="777239" extrusionOk="0">
                <a:moveTo>
                  <a:pt x="310883" y="274320"/>
                </a:moveTo>
                <a:lnTo>
                  <a:pt x="173736" y="274320"/>
                </a:lnTo>
                <a:lnTo>
                  <a:pt x="173736" y="777240"/>
                </a:lnTo>
                <a:lnTo>
                  <a:pt x="310883" y="777240"/>
                </a:lnTo>
                <a:lnTo>
                  <a:pt x="310883" y="274320"/>
                </a:lnTo>
                <a:close/>
              </a:path>
              <a:path w="485140" h="777239" extrusionOk="0">
                <a:moveTo>
                  <a:pt x="484632" y="0"/>
                </a:moveTo>
                <a:lnTo>
                  <a:pt x="347472" y="0"/>
                </a:lnTo>
                <a:lnTo>
                  <a:pt x="347472" y="777240"/>
                </a:lnTo>
                <a:lnTo>
                  <a:pt x="484632" y="777240"/>
                </a:lnTo>
                <a:lnTo>
                  <a:pt x="484632" y="0"/>
                </a:lnTo>
                <a:close/>
              </a:path>
            </a:pathLst>
          </a:custGeom>
          <a:solidFill>
            <a:srgbClr val="0078D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0" name="Google Shape;1430;p70"/>
          <p:cNvSpPr txBox="1"/>
          <p:nvPr/>
        </p:nvSpPr>
        <p:spPr>
          <a:xfrm>
            <a:off x="4613275" y="3861561"/>
            <a:ext cx="1431290" cy="817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292735" marR="5080" lvl="0" indent="-28066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8D6"/>
              </a:buClr>
              <a:buSzPts val="1300"/>
              <a:buFont typeface="Noto Sans Symbols"/>
              <a:buChar char="✔"/>
            </a:pPr>
            <a:r>
              <a:rPr lang="en-US" sz="1300">
                <a:solidFill>
                  <a:srgbClr val="0078D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Atomic file  operations  means jobs  complete faster</a:t>
            </a:r>
            <a:endParaRPr sz="13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431" name="Google Shape;1431;p70"/>
          <p:cNvSpPr txBox="1"/>
          <p:nvPr/>
        </p:nvSpPr>
        <p:spPr>
          <a:xfrm>
            <a:off x="8297418" y="3865879"/>
            <a:ext cx="1247140" cy="421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292735" marR="5080" lvl="0" indent="-28066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8D6"/>
              </a:buClr>
              <a:buSzPts val="1300"/>
              <a:buFont typeface="Noto Sans Symbols"/>
              <a:buChar char="✔"/>
            </a:pPr>
            <a:r>
              <a:rPr lang="en-US" sz="1300">
                <a:solidFill>
                  <a:srgbClr val="0078D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Object store  pricing levels</a:t>
            </a:r>
            <a:endParaRPr sz="13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432" name="Google Shape;1432;p70"/>
          <p:cNvSpPr txBox="1"/>
          <p:nvPr/>
        </p:nvSpPr>
        <p:spPr>
          <a:xfrm>
            <a:off x="8297418" y="4658359"/>
            <a:ext cx="1442085" cy="1214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292735" marR="5080" lvl="0" indent="-28066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8D6"/>
              </a:buClr>
              <a:buSzPts val="1300"/>
              <a:buFont typeface="Noto Sans Symbols"/>
              <a:buChar char="✔"/>
            </a:pPr>
            <a:r>
              <a:rPr lang="en-US" sz="1300">
                <a:solidFill>
                  <a:srgbClr val="0078D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File system  operations  minimize  transactions  required for job  completion</a:t>
            </a:r>
            <a:endParaRPr sz="13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  <p:extLst>
      <p:ext uri="{BB962C8B-B14F-4D97-AF65-F5344CB8AC3E}">
        <p14:creationId xmlns:p14="http://schemas.microsoft.com/office/powerpoint/2010/main" val="26115855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47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 extrusionOk="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1F5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59" name="Google Shape;859;p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3709" y="3103752"/>
            <a:ext cx="872096" cy="425196"/>
          </a:xfrm>
          <a:prstGeom prst="rect">
            <a:avLst/>
          </a:prstGeom>
          <a:noFill/>
          <a:ln>
            <a:noFill/>
          </a:ln>
        </p:spPr>
      </p:pic>
      <p:pic>
        <p:nvPicPr>
          <p:cNvPr id="860" name="Google Shape;860;p4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29664" y="3279826"/>
            <a:ext cx="228600" cy="38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861" name="Google Shape;861;p4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979041" y="3080257"/>
            <a:ext cx="4123181" cy="3489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6" name="Google Shape;866;p48"/>
          <p:cNvGrpSpPr/>
          <p:nvPr/>
        </p:nvGrpSpPr>
        <p:grpSpPr>
          <a:xfrm>
            <a:off x="3872484" y="2365248"/>
            <a:ext cx="3560318" cy="3807460"/>
            <a:chOff x="3872484" y="2365248"/>
            <a:chExt cx="3560318" cy="3807460"/>
          </a:xfrm>
        </p:grpSpPr>
        <p:sp>
          <p:nvSpPr>
            <p:cNvPr id="867" name="Google Shape;867;p48"/>
            <p:cNvSpPr/>
            <p:nvPr/>
          </p:nvSpPr>
          <p:spPr>
            <a:xfrm>
              <a:off x="5628132" y="2365248"/>
              <a:ext cx="1804670" cy="3807460"/>
            </a:xfrm>
            <a:custGeom>
              <a:avLst/>
              <a:gdLst/>
              <a:ahLst/>
              <a:cxnLst/>
              <a:rect l="l" t="t" r="r" b="b"/>
              <a:pathLst>
                <a:path w="1804670" h="3807460" extrusionOk="0">
                  <a:moveTo>
                    <a:pt x="0" y="3806952"/>
                  </a:moveTo>
                  <a:lnTo>
                    <a:pt x="1804415" y="3806952"/>
                  </a:lnTo>
                  <a:lnTo>
                    <a:pt x="1804415" y="0"/>
                  </a:lnTo>
                  <a:lnTo>
                    <a:pt x="0" y="0"/>
                  </a:lnTo>
                  <a:lnTo>
                    <a:pt x="0" y="3806952"/>
                  </a:lnTo>
                  <a:close/>
                </a:path>
              </a:pathLst>
            </a:custGeom>
            <a:noFill/>
            <a:ln w="57900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8" name="Google Shape;868;p48"/>
            <p:cNvSpPr/>
            <p:nvPr/>
          </p:nvSpPr>
          <p:spPr>
            <a:xfrm>
              <a:off x="3872484" y="2365248"/>
              <a:ext cx="1755775" cy="1859280"/>
            </a:xfrm>
            <a:custGeom>
              <a:avLst/>
              <a:gdLst/>
              <a:ahLst/>
              <a:cxnLst/>
              <a:rect l="l" t="t" r="r" b="b"/>
              <a:pathLst>
                <a:path w="1755775" h="1859279" extrusionOk="0">
                  <a:moveTo>
                    <a:pt x="1755648" y="0"/>
                  </a:moveTo>
                  <a:lnTo>
                    <a:pt x="0" y="0"/>
                  </a:lnTo>
                  <a:lnTo>
                    <a:pt x="0" y="1859279"/>
                  </a:lnTo>
                  <a:lnTo>
                    <a:pt x="1755648" y="1859279"/>
                  </a:lnTo>
                  <a:lnTo>
                    <a:pt x="1755648" y="0"/>
                  </a:ln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69" name="Google Shape;869;p48"/>
          <p:cNvSpPr txBox="1"/>
          <p:nvPr/>
        </p:nvSpPr>
        <p:spPr>
          <a:xfrm>
            <a:off x="9872853" y="3151758"/>
            <a:ext cx="1699260" cy="239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Advanced Analytics</a:t>
            </a:r>
            <a:endParaRPr sz="1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870" name="Google Shape;870;p48"/>
          <p:cNvGrpSpPr/>
          <p:nvPr/>
        </p:nvGrpSpPr>
        <p:grpSpPr>
          <a:xfrm>
            <a:off x="1723644" y="1694688"/>
            <a:ext cx="208914" cy="3345179"/>
            <a:chOff x="1723644" y="1694688"/>
            <a:chExt cx="208914" cy="3345179"/>
          </a:xfrm>
        </p:grpSpPr>
        <p:sp>
          <p:nvSpPr>
            <p:cNvPr id="871" name="Google Shape;871;p48"/>
            <p:cNvSpPr/>
            <p:nvPr/>
          </p:nvSpPr>
          <p:spPr>
            <a:xfrm>
              <a:off x="1723644" y="1694688"/>
              <a:ext cx="53340" cy="3345179"/>
            </a:xfrm>
            <a:custGeom>
              <a:avLst/>
              <a:gdLst/>
              <a:ahLst/>
              <a:cxnLst/>
              <a:rect l="l" t="t" r="r" b="b"/>
              <a:pathLst>
                <a:path w="53339" h="3345179" extrusionOk="0">
                  <a:moveTo>
                    <a:pt x="0" y="0"/>
                  </a:moveTo>
                  <a:lnTo>
                    <a:pt x="20764" y="355"/>
                  </a:lnTo>
                  <a:lnTo>
                    <a:pt x="37718" y="1317"/>
                  </a:lnTo>
                  <a:lnTo>
                    <a:pt x="49149" y="2732"/>
                  </a:lnTo>
                  <a:lnTo>
                    <a:pt x="53339" y="4445"/>
                  </a:lnTo>
                  <a:lnTo>
                    <a:pt x="53339" y="3340735"/>
                  </a:lnTo>
                  <a:lnTo>
                    <a:pt x="49148" y="3342447"/>
                  </a:lnTo>
                  <a:lnTo>
                    <a:pt x="37718" y="3343862"/>
                  </a:lnTo>
                  <a:lnTo>
                    <a:pt x="20764" y="3344824"/>
                  </a:lnTo>
                  <a:lnTo>
                    <a:pt x="0" y="3345179"/>
                  </a:lnTo>
                </a:path>
              </a:pathLst>
            </a:custGeom>
            <a:noFill/>
            <a:ln w="12175" cap="flat" cmpd="sng">
              <a:solidFill>
                <a:srgbClr val="0D0D0D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872" name="Google Shape;872;p48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827276" y="3279648"/>
              <a:ext cx="105282" cy="762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73" name="Google Shape;873;p48"/>
          <p:cNvSpPr txBox="1"/>
          <p:nvPr/>
        </p:nvSpPr>
        <p:spPr>
          <a:xfrm>
            <a:off x="660908" y="3802126"/>
            <a:ext cx="391795" cy="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Social</a:t>
            </a:r>
            <a:endParaRPr sz="1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874" name="Google Shape;874;p48"/>
          <p:cNvSpPr txBox="1"/>
          <p:nvPr/>
        </p:nvSpPr>
        <p:spPr>
          <a:xfrm>
            <a:off x="782827" y="1844420"/>
            <a:ext cx="272415" cy="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LOB</a:t>
            </a:r>
            <a:endParaRPr sz="1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875" name="Google Shape;875;p48"/>
          <p:cNvSpPr txBox="1"/>
          <p:nvPr/>
        </p:nvSpPr>
        <p:spPr>
          <a:xfrm>
            <a:off x="654507" y="2823210"/>
            <a:ext cx="400685" cy="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Graph</a:t>
            </a:r>
            <a:endParaRPr sz="1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876" name="Google Shape;876;p48"/>
          <p:cNvSpPr txBox="1"/>
          <p:nvPr/>
        </p:nvSpPr>
        <p:spPr>
          <a:xfrm>
            <a:off x="834034" y="4291710"/>
            <a:ext cx="220345" cy="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IoT</a:t>
            </a:r>
            <a:endParaRPr sz="1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877" name="Google Shape;877;p48"/>
          <p:cNvSpPr/>
          <p:nvPr/>
        </p:nvSpPr>
        <p:spPr>
          <a:xfrm>
            <a:off x="1264919" y="1763267"/>
            <a:ext cx="323215" cy="271780"/>
          </a:xfrm>
          <a:custGeom>
            <a:avLst/>
            <a:gdLst/>
            <a:ahLst/>
            <a:cxnLst/>
            <a:rect l="l" t="t" r="r" b="b"/>
            <a:pathLst>
              <a:path w="323215" h="271780" extrusionOk="0">
                <a:moveTo>
                  <a:pt x="285115" y="250317"/>
                </a:moveTo>
                <a:lnTo>
                  <a:pt x="283464" y="258466"/>
                </a:lnTo>
                <a:lnTo>
                  <a:pt x="278955" y="265128"/>
                </a:lnTo>
                <a:lnTo>
                  <a:pt x="272256" y="269622"/>
                </a:lnTo>
                <a:lnTo>
                  <a:pt x="264033" y="271272"/>
                </a:lnTo>
                <a:lnTo>
                  <a:pt x="255789" y="269622"/>
                </a:lnTo>
                <a:lnTo>
                  <a:pt x="249047" y="265128"/>
                </a:lnTo>
                <a:lnTo>
                  <a:pt x="244494" y="258466"/>
                </a:lnTo>
                <a:lnTo>
                  <a:pt x="242824" y="250317"/>
                </a:lnTo>
                <a:lnTo>
                  <a:pt x="244494" y="242240"/>
                </a:lnTo>
                <a:lnTo>
                  <a:pt x="249047" y="235616"/>
                </a:lnTo>
                <a:lnTo>
                  <a:pt x="255789" y="231136"/>
                </a:lnTo>
                <a:lnTo>
                  <a:pt x="264033" y="229489"/>
                </a:lnTo>
                <a:lnTo>
                  <a:pt x="272256" y="231136"/>
                </a:lnTo>
                <a:lnTo>
                  <a:pt x="278955" y="235616"/>
                </a:lnTo>
                <a:lnTo>
                  <a:pt x="283464" y="242240"/>
                </a:lnTo>
                <a:lnTo>
                  <a:pt x="285115" y="250317"/>
                </a:lnTo>
                <a:close/>
              </a:path>
              <a:path w="323215" h="271780" extrusionOk="0">
                <a:moveTo>
                  <a:pt x="116078" y="229489"/>
                </a:moveTo>
                <a:lnTo>
                  <a:pt x="107854" y="231136"/>
                </a:lnTo>
                <a:lnTo>
                  <a:pt x="101155" y="235616"/>
                </a:lnTo>
                <a:lnTo>
                  <a:pt x="96647" y="242240"/>
                </a:lnTo>
                <a:lnTo>
                  <a:pt x="94996" y="250317"/>
                </a:lnTo>
                <a:lnTo>
                  <a:pt x="96647" y="258466"/>
                </a:lnTo>
                <a:lnTo>
                  <a:pt x="101155" y="265128"/>
                </a:lnTo>
                <a:lnTo>
                  <a:pt x="107854" y="269622"/>
                </a:lnTo>
                <a:lnTo>
                  <a:pt x="116078" y="271272"/>
                </a:lnTo>
                <a:lnTo>
                  <a:pt x="124321" y="269622"/>
                </a:lnTo>
                <a:lnTo>
                  <a:pt x="131064" y="265128"/>
                </a:lnTo>
                <a:lnTo>
                  <a:pt x="135616" y="258466"/>
                </a:lnTo>
                <a:lnTo>
                  <a:pt x="137287" y="250317"/>
                </a:lnTo>
                <a:lnTo>
                  <a:pt x="135616" y="242240"/>
                </a:lnTo>
                <a:lnTo>
                  <a:pt x="131064" y="235616"/>
                </a:lnTo>
                <a:lnTo>
                  <a:pt x="124321" y="231136"/>
                </a:lnTo>
                <a:lnTo>
                  <a:pt x="116078" y="229489"/>
                </a:lnTo>
                <a:close/>
              </a:path>
              <a:path w="323215" h="271780" extrusionOk="0">
                <a:moveTo>
                  <a:pt x="0" y="0"/>
                </a:moveTo>
                <a:lnTo>
                  <a:pt x="22393" y="0"/>
                </a:lnTo>
                <a:lnTo>
                  <a:pt x="33893" y="0"/>
                </a:lnTo>
                <a:lnTo>
                  <a:pt x="38129" y="0"/>
                </a:lnTo>
                <a:lnTo>
                  <a:pt x="38735" y="0"/>
                </a:lnTo>
                <a:lnTo>
                  <a:pt x="83448" y="132673"/>
                </a:lnTo>
                <a:lnTo>
                  <a:pt x="106410" y="200802"/>
                </a:lnTo>
                <a:lnTo>
                  <a:pt x="114869" y="225903"/>
                </a:lnTo>
                <a:lnTo>
                  <a:pt x="116078" y="229489"/>
                </a:lnTo>
                <a:lnTo>
                  <a:pt x="201614" y="229489"/>
                </a:lnTo>
                <a:lnTo>
                  <a:pt x="245538" y="229489"/>
                </a:lnTo>
                <a:lnTo>
                  <a:pt x="261721" y="229489"/>
                </a:lnTo>
                <a:lnTo>
                  <a:pt x="264033" y="229489"/>
                </a:lnTo>
              </a:path>
              <a:path w="323215" h="271780" extrusionOk="0">
                <a:moveTo>
                  <a:pt x="94996" y="166878"/>
                </a:moveTo>
                <a:lnTo>
                  <a:pt x="202412" y="166878"/>
                </a:lnTo>
                <a:lnTo>
                  <a:pt x="257571" y="166878"/>
                </a:lnTo>
                <a:lnTo>
                  <a:pt x="277893" y="166878"/>
                </a:lnTo>
                <a:lnTo>
                  <a:pt x="280797" y="166878"/>
                </a:lnTo>
                <a:lnTo>
                  <a:pt x="305246" y="94557"/>
                </a:lnTo>
                <a:lnTo>
                  <a:pt x="317801" y="57419"/>
                </a:lnTo>
                <a:lnTo>
                  <a:pt x="322427" y="43737"/>
                </a:lnTo>
                <a:lnTo>
                  <a:pt x="323088" y="41783"/>
                </a:lnTo>
                <a:lnTo>
                  <a:pt x="166846" y="41783"/>
                </a:lnTo>
                <a:lnTo>
                  <a:pt x="86614" y="41783"/>
                </a:lnTo>
                <a:lnTo>
                  <a:pt x="57054" y="41783"/>
                </a:lnTo>
                <a:lnTo>
                  <a:pt x="52832" y="41783"/>
                </a:lnTo>
              </a:path>
            </a:pathLst>
          </a:custGeom>
          <a:noFill/>
          <a:ln w="12175" cap="flat" cmpd="sng">
            <a:solidFill>
              <a:srgbClr val="1A1A1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78" name="Google Shape;878;p4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48155" y="2747772"/>
            <a:ext cx="356616" cy="320040"/>
          </a:xfrm>
          <a:prstGeom prst="rect">
            <a:avLst/>
          </a:prstGeom>
          <a:noFill/>
          <a:ln>
            <a:noFill/>
          </a:ln>
        </p:spPr>
      </p:pic>
      <p:sp>
        <p:nvSpPr>
          <p:cNvPr id="879" name="Google Shape;879;p48"/>
          <p:cNvSpPr txBox="1"/>
          <p:nvPr/>
        </p:nvSpPr>
        <p:spPr>
          <a:xfrm>
            <a:off x="646277" y="3312667"/>
            <a:ext cx="407670" cy="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Image</a:t>
            </a:r>
            <a:endParaRPr sz="1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880" name="Google Shape;880;p48"/>
          <p:cNvGrpSpPr/>
          <p:nvPr/>
        </p:nvGrpSpPr>
        <p:grpSpPr>
          <a:xfrm>
            <a:off x="1286256" y="3255263"/>
            <a:ext cx="280670" cy="251460"/>
            <a:chOff x="1286256" y="3255263"/>
            <a:chExt cx="280670" cy="251460"/>
          </a:xfrm>
        </p:grpSpPr>
        <p:sp>
          <p:nvSpPr>
            <p:cNvPr id="881" name="Google Shape;881;p48"/>
            <p:cNvSpPr/>
            <p:nvPr/>
          </p:nvSpPr>
          <p:spPr>
            <a:xfrm>
              <a:off x="1286256" y="3255263"/>
              <a:ext cx="280670" cy="251460"/>
            </a:xfrm>
            <a:custGeom>
              <a:avLst/>
              <a:gdLst/>
              <a:ahLst/>
              <a:cxnLst/>
              <a:rect l="l" t="t" r="r" b="b"/>
              <a:pathLst>
                <a:path w="280669" h="251460" extrusionOk="0">
                  <a:moveTo>
                    <a:pt x="0" y="251460"/>
                  </a:moveTo>
                  <a:lnTo>
                    <a:pt x="280416" y="251460"/>
                  </a:lnTo>
                  <a:lnTo>
                    <a:pt x="280416" y="0"/>
                  </a:lnTo>
                  <a:lnTo>
                    <a:pt x="0" y="0"/>
                  </a:lnTo>
                  <a:lnTo>
                    <a:pt x="0" y="251460"/>
                  </a:lnTo>
                  <a:close/>
                </a:path>
                <a:path w="280669" h="251460" extrusionOk="0">
                  <a:moveTo>
                    <a:pt x="280416" y="239268"/>
                  </a:moveTo>
                  <a:lnTo>
                    <a:pt x="187325" y="147827"/>
                  </a:lnTo>
                  <a:lnTo>
                    <a:pt x="163194" y="170687"/>
                  </a:lnTo>
                  <a:lnTo>
                    <a:pt x="93090" y="102108"/>
                  </a:lnTo>
                  <a:lnTo>
                    <a:pt x="0" y="193548"/>
                  </a:lnTo>
                </a:path>
              </a:pathLst>
            </a:custGeom>
            <a:noFill/>
            <a:ln w="12175" cap="flat" cmpd="sng">
              <a:solidFill>
                <a:srgbClr val="1A1A1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2" name="Google Shape;882;p48"/>
            <p:cNvSpPr/>
            <p:nvPr/>
          </p:nvSpPr>
          <p:spPr>
            <a:xfrm>
              <a:off x="1473708" y="3300983"/>
              <a:ext cx="47625" cy="45720"/>
            </a:xfrm>
            <a:custGeom>
              <a:avLst/>
              <a:gdLst/>
              <a:ahLst/>
              <a:cxnLst/>
              <a:rect l="l" t="t" r="r" b="b"/>
              <a:pathLst>
                <a:path w="47625" h="45720" extrusionOk="0">
                  <a:moveTo>
                    <a:pt x="0" y="22860"/>
                  </a:moveTo>
                  <a:lnTo>
                    <a:pt x="1851" y="13983"/>
                  </a:lnTo>
                  <a:lnTo>
                    <a:pt x="6905" y="6715"/>
                  </a:lnTo>
                  <a:lnTo>
                    <a:pt x="14412" y="1803"/>
                  </a:lnTo>
                  <a:lnTo>
                    <a:pt x="23621" y="0"/>
                  </a:lnTo>
                  <a:lnTo>
                    <a:pt x="32831" y="1803"/>
                  </a:lnTo>
                  <a:lnTo>
                    <a:pt x="40338" y="6715"/>
                  </a:lnTo>
                  <a:lnTo>
                    <a:pt x="45392" y="13983"/>
                  </a:lnTo>
                  <a:lnTo>
                    <a:pt x="47243" y="22860"/>
                  </a:lnTo>
                  <a:lnTo>
                    <a:pt x="45392" y="31736"/>
                  </a:lnTo>
                  <a:lnTo>
                    <a:pt x="40338" y="39004"/>
                  </a:lnTo>
                  <a:lnTo>
                    <a:pt x="32831" y="43916"/>
                  </a:lnTo>
                  <a:lnTo>
                    <a:pt x="23621" y="45719"/>
                  </a:lnTo>
                  <a:lnTo>
                    <a:pt x="14412" y="43916"/>
                  </a:lnTo>
                  <a:lnTo>
                    <a:pt x="6905" y="39004"/>
                  </a:lnTo>
                  <a:lnTo>
                    <a:pt x="1851" y="31736"/>
                  </a:lnTo>
                  <a:lnTo>
                    <a:pt x="0" y="22860"/>
                  </a:lnTo>
                  <a:close/>
                </a:path>
              </a:pathLst>
            </a:custGeom>
            <a:noFill/>
            <a:ln w="12175" cap="flat" cmpd="sng">
              <a:solidFill>
                <a:srgbClr val="1A1A1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83" name="Google Shape;883;p48"/>
          <p:cNvSpPr/>
          <p:nvPr/>
        </p:nvSpPr>
        <p:spPr>
          <a:xfrm>
            <a:off x="1277111" y="3785615"/>
            <a:ext cx="299085" cy="243840"/>
          </a:xfrm>
          <a:custGeom>
            <a:avLst/>
            <a:gdLst/>
            <a:ahLst/>
            <a:cxnLst/>
            <a:rect l="l" t="t" r="r" b="b"/>
            <a:pathLst>
              <a:path w="299084" h="243839" extrusionOk="0">
                <a:moveTo>
                  <a:pt x="207518" y="0"/>
                </a:moveTo>
                <a:lnTo>
                  <a:pt x="250316" y="16382"/>
                </a:lnTo>
                <a:lnTo>
                  <a:pt x="254000" y="20065"/>
                </a:lnTo>
                <a:lnTo>
                  <a:pt x="256794" y="19938"/>
                </a:lnTo>
                <a:lnTo>
                  <a:pt x="266844" y="17809"/>
                </a:lnTo>
                <a:lnTo>
                  <a:pt x="275859" y="14335"/>
                </a:lnTo>
                <a:lnTo>
                  <a:pt x="284708" y="9598"/>
                </a:lnTo>
                <a:lnTo>
                  <a:pt x="294259" y="3682"/>
                </a:lnTo>
                <a:lnTo>
                  <a:pt x="291155" y="15148"/>
                </a:lnTo>
                <a:lnTo>
                  <a:pt x="284956" y="23685"/>
                </a:lnTo>
                <a:lnTo>
                  <a:pt x="276899" y="30507"/>
                </a:lnTo>
                <a:lnTo>
                  <a:pt x="268224" y="36829"/>
                </a:lnTo>
                <a:lnTo>
                  <a:pt x="276647" y="36907"/>
                </a:lnTo>
                <a:lnTo>
                  <a:pt x="284940" y="35544"/>
                </a:lnTo>
                <a:lnTo>
                  <a:pt x="292494" y="32918"/>
                </a:lnTo>
                <a:lnTo>
                  <a:pt x="298703" y="29209"/>
                </a:lnTo>
                <a:lnTo>
                  <a:pt x="294253" y="40102"/>
                </a:lnTo>
                <a:lnTo>
                  <a:pt x="289194" y="48529"/>
                </a:lnTo>
                <a:lnTo>
                  <a:pt x="283398" y="55266"/>
                </a:lnTo>
                <a:lnTo>
                  <a:pt x="276732" y="61086"/>
                </a:lnTo>
                <a:lnTo>
                  <a:pt x="270637" y="65658"/>
                </a:lnTo>
                <a:lnTo>
                  <a:pt x="270637" y="66039"/>
                </a:lnTo>
                <a:lnTo>
                  <a:pt x="270637" y="66420"/>
                </a:lnTo>
                <a:lnTo>
                  <a:pt x="270637" y="66801"/>
                </a:lnTo>
                <a:lnTo>
                  <a:pt x="264613" y="109222"/>
                </a:lnTo>
                <a:lnTo>
                  <a:pt x="247894" y="150683"/>
                </a:lnTo>
                <a:lnTo>
                  <a:pt x="221360" y="188023"/>
                </a:lnTo>
                <a:lnTo>
                  <a:pt x="185895" y="218082"/>
                </a:lnTo>
                <a:lnTo>
                  <a:pt x="142378" y="237699"/>
                </a:lnTo>
                <a:lnTo>
                  <a:pt x="91693" y="243712"/>
                </a:lnTo>
                <a:lnTo>
                  <a:pt x="59949" y="241561"/>
                </a:lnTo>
                <a:lnTo>
                  <a:pt x="39385" y="237553"/>
                </a:lnTo>
                <a:lnTo>
                  <a:pt x="23989" y="231354"/>
                </a:lnTo>
                <a:lnTo>
                  <a:pt x="7746" y="222630"/>
                </a:lnTo>
                <a:lnTo>
                  <a:pt x="0" y="217931"/>
                </a:lnTo>
                <a:lnTo>
                  <a:pt x="13969" y="217169"/>
                </a:lnTo>
                <a:lnTo>
                  <a:pt x="32410" y="214379"/>
                </a:lnTo>
                <a:lnTo>
                  <a:pt x="50149" y="209708"/>
                </a:lnTo>
                <a:lnTo>
                  <a:pt x="67101" y="203275"/>
                </a:lnTo>
                <a:lnTo>
                  <a:pt x="83184" y="195198"/>
                </a:lnTo>
                <a:lnTo>
                  <a:pt x="89407" y="191134"/>
                </a:lnTo>
                <a:lnTo>
                  <a:pt x="83693" y="190118"/>
                </a:lnTo>
                <a:lnTo>
                  <a:pt x="69947" y="185872"/>
                </a:lnTo>
                <a:lnTo>
                  <a:pt x="55641" y="177863"/>
                </a:lnTo>
                <a:lnTo>
                  <a:pt x="42598" y="165187"/>
                </a:lnTo>
                <a:lnTo>
                  <a:pt x="32638" y="146938"/>
                </a:lnTo>
                <a:lnTo>
                  <a:pt x="41021" y="149478"/>
                </a:lnTo>
                <a:lnTo>
                  <a:pt x="50418" y="151129"/>
                </a:lnTo>
                <a:lnTo>
                  <a:pt x="56387" y="147954"/>
                </a:lnTo>
                <a:lnTo>
                  <a:pt x="38086" y="137011"/>
                </a:lnTo>
                <a:lnTo>
                  <a:pt x="22748" y="122507"/>
                </a:lnTo>
                <a:lnTo>
                  <a:pt x="13150" y="105074"/>
                </a:lnTo>
                <a:lnTo>
                  <a:pt x="12065" y="85343"/>
                </a:lnTo>
                <a:lnTo>
                  <a:pt x="19557" y="88518"/>
                </a:lnTo>
                <a:lnTo>
                  <a:pt x="22097" y="91185"/>
                </a:lnTo>
                <a:lnTo>
                  <a:pt x="34671" y="91058"/>
                </a:lnTo>
                <a:lnTo>
                  <a:pt x="21123" y="73457"/>
                </a:lnTo>
                <a:lnTo>
                  <a:pt x="13541" y="53212"/>
                </a:lnTo>
                <a:lnTo>
                  <a:pt x="12936" y="31444"/>
                </a:lnTo>
                <a:lnTo>
                  <a:pt x="20319" y="9270"/>
                </a:lnTo>
                <a:lnTo>
                  <a:pt x="44902" y="34607"/>
                </a:lnTo>
                <a:lnTo>
                  <a:pt x="72866" y="53181"/>
                </a:lnTo>
                <a:lnTo>
                  <a:pt x="102115" y="65420"/>
                </a:lnTo>
                <a:lnTo>
                  <a:pt x="130556" y="71754"/>
                </a:lnTo>
                <a:lnTo>
                  <a:pt x="144779" y="72643"/>
                </a:lnTo>
                <a:lnTo>
                  <a:pt x="144653" y="72516"/>
                </a:lnTo>
                <a:lnTo>
                  <a:pt x="144272" y="69468"/>
                </a:lnTo>
                <a:lnTo>
                  <a:pt x="144018" y="66293"/>
                </a:lnTo>
                <a:lnTo>
                  <a:pt x="144018" y="62991"/>
                </a:lnTo>
                <a:lnTo>
                  <a:pt x="149010" y="38469"/>
                </a:lnTo>
                <a:lnTo>
                  <a:pt x="162623" y="18446"/>
                </a:lnTo>
                <a:lnTo>
                  <a:pt x="182808" y="4949"/>
                </a:lnTo>
                <a:lnTo>
                  <a:pt x="207518" y="0"/>
                </a:lnTo>
                <a:close/>
              </a:path>
            </a:pathLst>
          </a:custGeom>
          <a:noFill/>
          <a:ln w="12175" cap="flat" cmpd="sng">
            <a:solidFill>
              <a:srgbClr val="1A1A1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4" name="Google Shape;884;p48"/>
          <p:cNvSpPr txBox="1"/>
          <p:nvPr/>
        </p:nvSpPr>
        <p:spPr>
          <a:xfrm>
            <a:off x="741070" y="2334005"/>
            <a:ext cx="313055" cy="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CRM</a:t>
            </a:r>
            <a:endParaRPr sz="1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885" name="Google Shape;885;p4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298447" y="2264664"/>
            <a:ext cx="257556" cy="3169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86" name="Google Shape;886;p48"/>
          <p:cNvGrpSpPr/>
          <p:nvPr/>
        </p:nvGrpSpPr>
        <p:grpSpPr>
          <a:xfrm>
            <a:off x="1232916" y="4209798"/>
            <a:ext cx="354584" cy="333245"/>
            <a:chOff x="1232916" y="4209798"/>
            <a:chExt cx="354584" cy="333245"/>
          </a:xfrm>
        </p:grpSpPr>
        <p:pic>
          <p:nvPicPr>
            <p:cNvPr id="887" name="Google Shape;887;p48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417828" y="4209798"/>
              <a:ext cx="169672" cy="1513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88" name="Google Shape;888;p48"/>
            <p:cNvSpPr/>
            <p:nvPr/>
          </p:nvSpPr>
          <p:spPr>
            <a:xfrm>
              <a:off x="1265224" y="4407789"/>
              <a:ext cx="303530" cy="107950"/>
            </a:xfrm>
            <a:custGeom>
              <a:avLst/>
              <a:gdLst/>
              <a:ahLst/>
              <a:cxnLst/>
              <a:rect l="l" t="t" r="r" b="b"/>
              <a:pathLst>
                <a:path w="303530" h="107950" extrusionOk="0">
                  <a:moveTo>
                    <a:pt x="0" y="0"/>
                  </a:moveTo>
                  <a:lnTo>
                    <a:pt x="145933" y="0"/>
                  </a:lnTo>
                  <a:lnTo>
                    <a:pt x="220872" y="0"/>
                  </a:lnTo>
                  <a:lnTo>
                    <a:pt x="248481" y="0"/>
                  </a:lnTo>
                  <a:lnTo>
                    <a:pt x="252425" y="0"/>
                  </a:lnTo>
                  <a:lnTo>
                    <a:pt x="272217" y="4034"/>
                  </a:lnTo>
                  <a:lnTo>
                    <a:pt x="288270" y="14938"/>
                  </a:lnTo>
                  <a:lnTo>
                    <a:pt x="299038" y="30914"/>
                  </a:lnTo>
                  <a:lnTo>
                    <a:pt x="302971" y="50165"/>
                  </a:lnTo>
                  <a:lnTo>
                    <a:pt x="302971" y="71310"/>
                  </a:lnTo>
                  <a:lnTo>
                    <a:pt x="302971" y="82168"/>
                  </a:lnTo>
                  <a:lnTo>
                    <a:pt x="302971" y="86169"/>
                  </a:lnTo>
                  <a:lnTo>
                    <a:pt x="302971" y="86741"/>
                  </a:lnTo>
                  <a:lnTo>
                    <a:pt x="301419" y="94930"/>
                  </a:lnTo>
                  <a:lnTo>
                    <a:pt x="297129" y="101679"/>
                  </a:lnTo>
                  <a:lnTo>
                    <a:pt x="290648" y="106261"/>
                  </a:lnTo>
                  <a:lnTo>
                    <a:pt x="282524" y="107950"/>
                  </a:lnTo>
                  <a:lnTo>
                    <a:pt x="259283" y="107950"/>
                  </a:lnTo>
                </a:path>
              </a:pathLst>
            </a:custGeom>
            <a:noFill/>
            <a:ln w="12175" cap="flat" cmpd="sng">
              <a:solidFill>
                <a:srgbClr val="1A1A1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889" name="Google Shape;889;p48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1232916" y="4334256"/>
              <a:ext cx="300609" cy="20878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90" name="Google Shape;890;p48"/>
          <p:cNvSpPr/>
          <p:nvPr/>
        </p:nvSpPr>
        <p:spPr>
          <a:xfrm>
            <a:off x="1199388" y="4764023"/>
            <a:ext cx="390525" cy="215265"/>
          </a:xfrm>
          <a:custGeom>
            <a:avLst/>
            <a:gdLst/>
            <a:ahLst/>
            <a:cxnLst/>
            <a:rect l="l" t="t" r="r" b="b"/>
            <a:pathLst>
              <a:path w="390525" h="215264" extrusionOk="0">
                <a:moveTo>
                  <a:pt x="303530" y="214883"/>
                </a:moveTo>
                <a:lnTo>
                  <a:pt x="153308" y="214883"/>
                </a:lnTo>
                <a:lnTo>
                  <a:pt x="76168" y="214883"/>
                </a:lnTo>
                <a:lnTo>
                  <a:pt x="47748" y="214883"/>
                </a:lnTo>
                <a:lnTo>
                  <a:pt x="43687" y="214883"/>
                </a:lnTo>
                <a:lnTo>
                  <a:pt x="26837" y="211387"/>
                </a:lnTo>
                <a:lnTo>
                  <a:pt x="12933" y="201866"/>
                </a:lnTo>
                <a:lnTo>
                  <a:pt x="3484" y="187773"/>
                </a:lnTo>
                <a:lnTo>
                  <a:pt x="0" y="170561"/>
                </a:lnTo>
                <a:lnTo>
                  <a:pt x="2454" y="155902"/>
                </a:lnTo>
                <a:lnTo>
                  <a:pt x="9291" y="143494"/>
                </a:lnTo>
                <a:lnTo>
                  <a:pt x="19722" y="134110"/>
                </a:lnTo>
                <a:lnTo>
                  <a:pt x="32956" y="128524"/>
                </a:lnTo>
                <a:lnTo>
                  <a:pt x="41626" y="113684"/>
                </a:lnTo>
                <a:lnTo>
                  <a:pt x="53460" y="101726"/>
                </a:lnTo>
                <a:lnTo>
                  <a:pt x="67885" y="93198"/>
                </a:lnTo>
                <a:lnTo>
                  <a:pt x="84328" y="88645"/>
                </a:lnTo>
                <a:lnTo>
                  <a:pt x="92896" y="54167"/>
                </a:lnTo>
                <a:lnTo>
                  <a:pt x="113252" y="25987"/>
                </a:lnTo>
                <a:lnTo>
                  <a:pt x="142513" y="6975"/>
                </a:lnTo>
                <a:lnTo>
                  <a:pt x="177800" y="0"/>
                </a:lnTo>
                <a:lnTo>
                  <a:pt x="204471" y="3853"/>
                </a:lnTo>
                <a:lnTo>
                  <a:pt x="228393" y="14731"/>
                </a:lnTo>
                <a:lnTo>
                  <a:pt x="248290" y="31611"/>
                </a:lnTo>
                <a:lnTo>
                  <a:pt x="262890" y="53467"/>
                </a:lnTo>
                <a:lnTo>
                  <a:pt x="272383" y="48906"/>
                </a:lnTo>
                <a:lnTo>
                  <a:pt x="282352" y="45561"/>
                </a:lnTo>
                <a:lnTo>
                  <a:pt x="292750" y="43501"/>
                </a:lnTo>
                <a:lnTo>
                  <a:pt x="303530" y="42799"/>
                </a:lnTo>
                <a:lnTo>
                  <a:pt x="337101" y="49633"/>
                </a:lnTo>
                <a:lnTo>
                  <a:pt x="364648" y="68230"/>
                </a:lnTo>
                <a:lnTo>
                  <a:pt x="383289" y="95734"/>
                </a:lnTo>
                <a:lnTo>
                  <a:pt x="390144" y="129286"/>
                </a:lnTo>
                <a:lnTo>
                  <a:pt x="383289" y="162323"/>
                </a:lnTo>
                <a:lnTo>
                  <a:pt x="364648" y="189563"/>
                </a:lnTo>
                <a:lnTo>
                  <a:pt x="337101" y="208063"/>
                </a:lnTo>
                <a:lnTo>
                  <a:pt x="303530" y="214883"/>
                </a:lnTo>
                <a:close/>
              </a:path>
            </a:pathLst>
          </a:custGeom>
          <a:noFill/>
          <a:ln w="12175" cap="flat" cmpd="sng">
            <a:solidFill>
              <a:srgbClr val="333E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1" name="Google Shape;891;p48"/>
          <p:cNvSpPr/>
          <p:nvPr/>
        </p:nvSpPr>
        <p:spPr>
          <a:xfrm>
            <a:off x="679208" y="4817998"/>
            <a:ext cx="323850" cy="95250"/>
          </a:xfrm>
          <a:custGeom>
            <a:avLst/>
            <a:gdLst/>
            <a:ahLst/>
            <a:cxnLst/>
            <a:rect l="l" t="t" r="r" b="b"/>
            <a:pathLst>
              <a:path w="323850" h="95250" extrusionOk="0">
                <a:moveTo>
                  <a:pt x="298996" y="28828"/>
                </a:moveTo>
                <a:lnTo>
                  <a:pt x="281863" y="28828"/>
                </a:lnTo>
                <a:lnTo>
                  <a:pt x="274980" y="32003"/>
                </a:lnTo>
                <a:lnTo>
                  <a:pt x="262064" y="63373"/>
                </a:lnTo>
                <a:lnTo>
                  <a:pt x="262064" y="73151"/>
                </a:lnTo>
                <a:lnTo>
                  <a:pt x="264401" y="80899"/>
                </a:lnTo>
                <a:lnTo>
                  <a:pt x="269074" y="86613"/>
                </a:lnTo>
                <a:lnTo>
                  <a:pt x="273748" y="92201"/>
                </a:lnTo>
                <a:lnTo>
                  <a:pt x="279971" y="94995"/>
                </a:lnTo>
                <a:lnTo>
                  <a:pt x="297345" y="94995"/>
                </a:lnTo>
                <a:lnTo>
                  <a:pt x="304444" y="90931"/>
                </a:lnTo>
                <a:lnTo>
                  <a:pt x="308561" y="83693"/>
                </a:lnTo>
                <a:lnTo>
                  <a:pt x="288023" y="83693"/>
                </a:lnTo>
                <a:lnTo>
                  <a:pt x="284060" y="81787"/>
                </a:lnTo>
                <a:lnTo>
                  <a:pt x="278168" y="74421"/>
                </a:lnTo>
                <a:lnTo>
                  <a:pt x="276694" y="69342"/>
                </a:lnTo>
                <a:lnTo>
                  <a:pt x="276694" y="55752"/>
                </a:lnTo>
                <a:lnTo>
                  <a:pt x="278231" y="50292"/>
                </a:lnTo>
                <a:lnTo>
                  <a:pt x="281305" y="46227"/>
                </a:lnTo>
                <a:lnTo>
                  <a:pt x="284365" y="42290"/>
                </a:lnTo>
                <a:lnTo>
                  <a:pt x="288582" y="40258"/>
                </a:lnTo>
                <a:lnTo>
                  <a:pt x="323634" y="40258"/>
                </a:lnTo>
                <a:lnTo>
                  <a:pt x="323634" y="39115"/>
                </a:lnTo>
                <a:lnTo>
                  <a:pt x="309067" y="39115"/>
                </a:lnTo>
                <a:lnTo>
                  <a:pt x="305193" y="32257"/>
                </a:lnTo>
                <a:lnTo>
                  <a:pt x="298996" y="28828"/>
                </a:lnTo>
                <a:close/>
              </a:path>
              <a:path w="323850" h="95250" extrusionOk="0">
                <a:moveTo>
                  <a:pt x="323634" y="82803"/>
                </a:moveTo>
                <a:lnTo>
                  <a:pt x="309308" y="82803"/>
                </a:lnTo>
                <a:lnTo>
                  <a:pt x="309308" y="93599"/>
                </a:lnTo>
                <a:lnTo>
                  <a:pt x="323634" y="93599"/>
                </a:lnTo>
                <a:lnTo>
                  <a:pt x="323634" y="82803"/>
                </a:lnTo>
                <a:close/>
              </a:path>
              <a:path w="323850" h="95250" extrusionOk="0">
                <a:moveTo>
                  <a:pt x="323634" y="40258"/>
                </a:moveTo>
                <a:lnTo>
                  <a:pt x="298462" y="40258"/>
                </a:lnTo>
                <a:lnTo>
                  <a:pt x="302183" y="41782"/>
                </a:lnTo>
                <a:lnTo>
                  <a:pt x="308038" y="48132"/>
                </a:lnTo>
                <a:lnTo>
                  <a:pt x="309498" y="51943"/>
                </a:lnTo>
                <a:lnTo>
                  <a:pt x="309498" y="70103"/>
                </a:lnTo>
                <a:lnTo>
                  <a:pt x="307974" y="74675"/>
                </a:lnTo>
                <a:lnTo>
                  <a:pt x="304927" y="78231"/>
                </a:lnTo>
                <a:lnTo>
                  <a:pt x="301879" y="81914"/>
                </a:lnTo>
                <a:lnTo>
                  <a:pt x="297903" y="83693"/>
                </a:lnTo>
                <a:lnTo>
                  <a:pt x="308561" y="83693"/>
                </a:lnTo>
                <a:lnTo>
                  <a:pt x="309067" y="82803"/>
                </a:lnTo>
                <a:lnTo>
                  <a:pt x="323634" y="82803"/>
                </a:lnTo>
                <a:lnTo>
                  <a:pt x="323634" y="40258"/>
                </a:lnTo>
                <a:close/>
              </a:path>
              <a:path w="323850" h="95250" extrusionOk="0">
                <a:moveTo>
                  <a:pt x="323634" y="0"/>
                </a:moveTo>
                <a:lnTo>
                  <a:pt x="309308" y="0"/>
                </a:lnTo>
                <a:lnTo>
                  <a:pt x="309308" y="39115"/>
                </a:lnTo>
                <a:lnTo>
                  <a:pt x="323634" y="39115"/>
                </a:lnTo>
                <a:lnTo>
                  <a:pt x="323634" y="0"/>
                </a:lnTo>
                <a:close/>
              </a:path>
              <a:path w="323850" h="95250" extrusionOk="0">
                <a:moveTo>
                  <a:pt x="156248" y="28828"/>
                </a:moveTo>
                <a:lnTo>
                  <a:pt x="146367" y="28828"/>
                </a:lnTo>
                <a:lnTo>
                  <a:pt x="139045" y="29398"/>
                </a:lnTo>
                <a:lnTo>
                  <a:pt x="112789" y="61721"/>
                </a:lnTo>
                <a:lnTo>
                  <a:pt x="112712" y="72517"/>
                </a:lnTo>
                <a:lnTo>
                  <a:pt x="115620" y="80263"/>
                </a:lnTo>
                <a:lnTo>
                  <a:pt x="121450" y="86232"/>
                </a:lnTo>
                <a:lnTo>
                  <a:pt x="127279" y="92075"/>
                </a:lnTo>
                <a:lnTo>
                  <a:pt x="135064" y="94995"/>
                </a:lnTo>
                <a:lnTo>
                  <a:pt x="144830" y="94995"/>
                </a:lnTo>
                <a:lnTo>
                  <a:pt x="170622" y="83693"/>
                </a:lnTo>
                <a:lnTo>
                  <a:pt x="139992" y="83693"/>
                </a:lnTo>
                <a:lnTo>
                  <a:pt x="135585" y="81787"/>
                </a:lnTo>
                <a:lnTo>
                  <a:pt x="128993" y="74168"/>
                </a:lnTo>
                <a:lnTo>
                  <a:pt x="127342" y="68961"/>
                </a:lnTo>
                <a:lnTo>
                  <a:pt x="127456" y="55118"/>
                </a:lnTo>
                <a:lnTo>
                  <a:pt x="128968" y="50037"/>
                </a:lnTo>
                <a:lnTo>
                  <a:pt x="132219" y="46100"/>
                </a:lnTo>
                <a:lnTo>
                  <a:pt x="135483" y="42290"/>
                </a:lnTo>
                <a:lnTo>
                  <a:pt x="139903" y="40258"/>
                </a:lnTo>
                <a:lnTo>
                  <a:pt x="171507" y="40258"/>
                </a:lnTo>
                <a:lnTo>
                  <a:pt x="169468" y="37592"/>
                </a:lnTo>
                <a:lnTo>
                  <a:pt x="163957" y="31750"/>
                </a:lnTo>
                <a:lnTo>
                  <a:pt x="156248" y="28828"/>
                </a:lnTo>
                <a:close/>
              </a:path>
              <a:path w="323850" h="95250" extrusionOk="0">
                <a:moveTo>
                  <a:pt x="171507" y="40258"/>
                </a:moveTo>
                <a:lnTo>
                  <a:pt x="151142" y="40258"/>
                </a:lnTo>
                <a:lnTo>
                  <a:pt x="155473" y="42163"/>
                </a:lnTo>
                <a:lnTo>
                  <a:pt x="161531" y="49783"/>
                </a:lnTo>
                <a:lnTo>
                  <a:pt x="163042" y="55118"/>
                </a:lnTo>
                <a:lnTo>
                  <a:pt x="163042" y="68961"/>
                </a:lnTo>
                <a:lnTo>
                  <a:pt x="161531" y="74294"/>
                </a:lnTo>
                <a:lnTo>
                  <a:pt x="158508" y="78105"/>
                </a:lnTo>
                <a:lnTo>
                  <a:pt x="155473" y="81787"/>
                </a:lnTo>
                <a:lnTo>
                  <a:pt x="151142" y="83693"/>
                </a:lnTo>
                <a:lnTo>
                  <a:pt x="170622" y="83693"/>
                </a:lnTo>
                <a:lnTo>
                  <a:pt x="172723" y="81027"/>
                </a:lnTo>
                <a:lnTo>
                  <a:pt x="175514" y="75326"/>
                </a:lnTo>
                <a:lnTo>
                  <a:pt x="177190" y="68887"/>
                </a:lnTo>
                <a:lnTo>
                  <a:pt x="177749" y="61721"/>
                </a:lnTo>
                <a:lnTo>
                  <a:pt x="177230" y="54415"/>
                </a:lnTo>
                <a:lnTo>
                  <a:pt x="175675" y="47942"/>
                </a:lnTo>
                <a:lnTo>
                  <a:pt x="173087" y="42326"/>
                </a:lnTo>
                <a:lnTo>
                  <a:pt x="171507" y="40258"/>
                </a:lnTo>
                <a:close/>
              </a:path>
              <a:path w="323850" h="95250" extrusionOk="0">
                <a:moveTo>
                  <a:pt x="206082" y="30352"/>
                </a:moveTo>
                <a:lnTo>
                  <a:pt x="191744" y="30352"/>
                </a:lnTo>
                <a:lnTo>
                  <a:pt x="191744" y="68071"/>
                </a:lnTo>
                <a:lnTo>
                  <a:pt x="193146" y="79886"/>
                </a:lnTo>
                <a:lnTo>
                  <a:pt x="197353" y="88296"/>
                </a:lnTo>
                <a:lnTo>
                  <a:pt x="204362" y="93325"/>
                </a:lnTo>
                <a:lnTo>
                  <a:pt x="214172" y="94995"/>
                </a:lnTo>
                <a:lnTo>
                  <a:pt x="222935" y="94995"/>
                </a:lnTo>
                <a:lnTo>
                  <a:pt x="229400" y="91186"/>
                </a:lnTo>
                <a:lnTo>
                  <a:pt x="233496" y="83693"/>
                </a:lnTo>
                <a:lnTo>
                  <a:pt x="210464" y="83693"/>
                </a:lnTo>
                <a:lnTo>
                  <a:pt x="206082" y="77977"/>
                </a:lnTo>
                <a:lnTo>
                  <a:pt x="206082" y="30352"/>
                </a:lnTo>
                <a:close/>
              </a:path>
              <a:path w="323850" h="95250" extrusionOk="0">
                <a:moveTo>
                  <a:pt x="248145" y="83565"/>
                </a:moveTo>
                <a:lnTo>
                  <a:pt x="233807" y="83565"/>
                </a:lnTo>
                <a:lnTo>
                  <a:pt x="233807" y="93599"/>
                </a:lnTo>
                <a:lnTo>
                  <a:pt x="248145" y="93599"/>
                </a:lnTo>
                <a:lnTo>
                  <a:pt x="248145" y="83565"/>
                </a:lnTo>
                <a:close/>
              </a:path>
              <a:path w="323850" h="95250" extrusionOk="0">
                <a:moveTo>
                  <a:pt x="248145" y="30352"/>
                </a:moveTo>
                <a:lnTo>
                  <a:pt x="233807" y="30352"/>
                </a:lnTo>
                <a:lnTo>
                  <a:pt x="233807" y="71755"/>
                </a:lnTo>
                <a:lnTo>
                  <a:pt x="232435" y="75818"/>
                </a:lnTo>
                <a:lnTo>
                  <a:pt x="226961" y="82168"/>
                </a:lnTo>
                <a:lnTo>
                  <a:pt x="223469" y="83693"/>
                </a:lnTo>
                <a:lnTo>
                  <a:pt x="233496" y="83693"/>
                </a:lnTo>
                <a:lnTo>
                  <a:pt x="233565" y="83565"/>
                </a:lnTo>
                <a:lnTo>
                  <a:pt x="248145" y="83565"/>
                </a:lnTo>
                <a:lnTo>
                  <a:pt x="248145" y="30352"/>
                </a:lnTo>
                <a:close/>
              </a:path>
              <a:path w="323850" h="95250" extrusionOk="0">
                <a:moveTo>
                  <a:pt x="54635" y="3556"/>
                </a:moveTo>
                <a:lnTo>
                  <a:pt x="46075" y="3556"/>
                </a:lnTo>
                <a:lnTo>
                  <a:pt x="36526" y="4367"/>
                </a:lnTo>
                <a:lnTo>
                  <a:pt x="3260" y="31781"/>
                </a:lnTo>
                <a:lnTo>
                  <a:pt x="0" y="50926"/>
                </a:lnTo>
                <a:lnTo>
                  <a:pt x="724" y="60356"/>
                </a:lnTo>
                <a:lnTo>
                  <a:pt x="25130" y="92011"/>
                </a:lnTo>
                <a:lnTo>
                  <a:pt x="42481" y="94995"/>
                </a:lnTo>
                <a:lnTo>
                  <a:pt x="49623" y="94684"/>
                </a:lnTo>
                <a:lnTo>
                  <a:pt x="56151" y="93741"/>
                </a:lnTo>
                <a:lnTo>
                  <a:pt x="62067" y="92156"/>
                </a:lnTo>
                <a:lnTo>
                  <a:pt x="67373" y="89915"/>
                </a:lnTo>
                <a:lnTo>
                  <a:pt x="67373" y="82168"/>
                </a:lnTo>
                <a:lnTo>
                  <a:pt x="36575" y="82168"/>
                </a:lnTo>
                <a:lnTo>
                  <a:pt x="29273" y="79375"/>
                </a:lnTo>
                <a:lnTo>
                  <a:pt x="18148" y="67690"/>
                </a:lnTo>
                <a:lnTo>
                  <a:pt x="15367" y="59943"/>
                </a:lnTo>
                <a:lnTo>
                  <a:pt x="15367" y="50164"/>
                </a:lnTo>
                <a:lnTo>
                  <a:pt x="38023" y="16382"/>
                </a:lnTo>
                <a:lnTo>
                  <a:pt x="67373" y="16382"/>
                </a:lnTo>
                <a:lnTo>
                  <a:pt x="67373" y="7112"/>
                </a:lnTo>
                <a:lnTo>
                  <a:pt x="61734" y="4699"/>
                </a:lnTo>
                <a:lnTo>
                  <a:pt x="54635" y="3556"/>
                </a:lnTo>
                <a:close/>
              </a:path>
              <a:path w="323850" h="95250" extrusionOk="0">
                <a:moveTo>
                  <a:pt x="67373" y="76326"/>
                </a:moveTo>
                <a:lnTo>
                  <a:pt x="61239" y="80263"/>
                </a:lnTo>
                <a:lnTo>
                  <a:pt x="54000" y="82168"/>
                </a:lnTo>
                <a:lnTo>
                  <a:pt x="67373" y="82168"/>
                </a:lnTo>
                <a:lnTo>
                  <a:pt x="67373" y="76326"/>
                </a:lnTo>
                <a:close/>
              </a:path>
              <a:path w="323850" h="95250" extrusionOk="0">
                <a:moveTo>
                  <a:pt x="67373" y="16382"/>
                </a:moveTo>
                <a:lnTo>
                  <a:pt x="54813" y="16382"/>
                </a:lnTo>
                <a:lnTo>
                  <a:pt x="61404" y="18161"/>
                </a:lnTo>
                <a:lnTo>
                  <a:pt x="67373" y="21717"/>
                </a:lnTo>
                <a:lnTo>
                  <a:pt x="67373" y="16382"/>
                </a:lnTo>
                <a:close/>
              </a:path>
              <a:path w="323850" h="95250" extrusionOk="0">
                <a:moveTo>
                  <a:pt x="97650" y="0"/>
                </a:moveTo>
                <a:lnTo>
                  <a:pt x="83261" y="0"/>
                </a:lnTo>
                <a:lnTo>
                  <a:pt x="83261" y="93599"/>
                </a:lnTo>
                <a:lnTo>
                  <a:pt x="97650" y="93599"/>
                </a:lnTo>
                <a:lnTo>
                  <a:pt x="97650" y="0"/>
                </a:lnTo>
                <a:close/>
              </a:path>
            </a:pathLst>
          </a:custGeom>
          <a:solidFill>
            <a:srgbClr val="50505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2" name="Google Shape;892;p48"/>
          <p:cNvSpPr/>
          <p:nvPr/>
        </p:nvSpPr>
        <p:spPr>
          <a:xfrm>
            <a:off x="2071116" y="2365248"/>
            <a:ext cx="1755775" cy="1859280"/>
          </a:xfrm>
          <a:custGeom>
            <a:avLst/>
            <a:gdLst/>
            <a:ahLst/>
            <a:cxnLst/>
            <a:rect l="l" t="t" r="r" b="b"/>
            <a:pathLst>
              <a:path w="1755775" h="1859279" extrusionOk="0">
                <a:moveTo>
                  <a:pt x="1755648" y="0"/>
                </a:moveTo>
                <a:lnTo>
                  <a:pt x="0" y="0"/>
                </a:lnTo>
                <a:lnTo>
                  <a:pt x="0" y="1859279"/>
                </a:lnTo>
                <a:lnTo>
                  <a:pt x="1755648" y="1859279"/>
                </a:lnTo>
                <a:lnTo>
                  <a:pt x="1755648" y="0"/>
                </a:lnTo>
                <a:close/>
              </a:path>
            </a:pathLst>
          </a:custGeom>
          <a:solidFill>
            <a:srgbClr val="F7F7F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3" name="Google Shape;893;p48"/>
          <p:cNvSpPr txBox="1"/>
          <p:nvPr/>
        </p:nvSpPr>
        <p:spPr>
          <a:xfrm>
            <a:off x="2646298" y="2494533"/>
            <a:ext cx="615315" cy="239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0078D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INGEST</a:t>
            </a:r>
            <a:endParaRPr sz="1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894" name="Google Shape;894;p48"/>
          <p:cNvSpPr txBox="1"/>
          <p:nvPr/>
        </p:nvSpPr>
        <p:spPr>
          <a:xfrm>
            <a:off x="4483353" y="2494533"/>
            <a:ext cx="546735" cy="239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0078D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STORE</a:t>
            </a:r>
            <a:endParaRPr sz="1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895" name="Google Shape;895;p48"/>
          <p:cNvSpPr/>
          <p:nvPr/>
        </p:nvSpPr>
        <p:spPr>
          <a:xfrm>
            <a:off x="5673852" y="2365248"/>
            <a:ext cx="1757680" cy="1859280"/>
          </a:xfrm>
          <a:custGeom>
            <a:avLst/>
            <a:gdLst/>
            <a:ahLst/>
            <a:cxnLst/>
            <a:rect l="l" t="t" r="r" b="b"/>
            <a:pathLst>
              <a:path w="1757679" h="1859279" extrusionOk="0">
                <a:moveTo>
                  <a:pt x="1757172" y="0"/>
                </a:moveTo>
                <a:lnTo>
                  <a:pt x="0" y="0"/>
                </a:lnTo>
                <a:lnTo>
                  <a:pt x="0" y="1859279"/>
                </a:lnTo>
                <a:lnTo>
                  <a:pt x="1757172" y="1859279"/>
                </a:lnTo>
                <a:lnTo>
                  <a:pt x="1757172" y="0"/>
                </a:lnTo>
                <a:close/>
              </a:path>
            </a:pathLst>
          </a:custGeom>
          <a:solidFill>
            <a:srgbClr val="F7F7F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6" name="Google Shape;896;p48"/>
          <p:cNvSpPr txBox="1"/>
          <p:nvPr/>
        </p:nvSpPr>
        <p:spPr>
          <a:xfrm>
            <a:off x="6346571" y="2494533"/>
            <a:ext cx="424180" cy="239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0078D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PREP</a:t>
            </a:r>
            <a:endParaRPr sz="1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897" name="Google Shape;897;p48"/>
          <p:cNvSpPr/>
          <p:nvPr/>
        </p:nvSpPr>
        <p:spPr>
          <a:xfrm>
            <a:off x="7476743" y="2365248"/>
            <a:ext cx="1755775" cy="1859280"/>
          </a:xfrm>
          <a:custGeom>
            <a:avLst/>
            <a:gdLst/>
            <a:ahLst/>
            <a:cxnLst/>
            <a:rect l="l" t="t" r="r" b="b"/>
            <a:pathLst>
              <a:path w="1755775" h="1859279" extrusionOk="0">
                <a:moveTo>
                  <a:pt x="1755648" y="0"/>
                </a:moveTo>
                <a:lnTo>
                  <a:pt x="0" y="0"/>
                </a:lnTo>
                <a:lnTo>
                  <a:pt x="0" y="1859279"/>
                </a:lnTo>
                <a:lnTo>
                  <a:pt x="1755648" y="1859279"/>
                </a:lnTo>
                <a:lnTo>
                  <a:pt x="1755648" y="0"/>
                </a:lnTo>
                <a:close/>
              </a:path>
            </a:pathLst>
          </a:custGeom>
          <a:solidFill>
            <a:srgbClr val="F7F7F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8" name="Google Shape;898;p48"/>
          <p:cNvSpPr txBox="1"/>
          <p:nvPr/>
        </p:nvSpPr>
        <p:spPr>
          <a:xfrm>
            <a:off x="7683754" y="2494533"/>
            <a:ext cx="1352550" cy="421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0" marR="508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0078D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MODEL &amp; SERVE</a:t>
            </a:r>
            <a:endParaRPr sz="1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3175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0078D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(&amp; store)</a:t>
            </a:r>
            <a:endParaRPr sz="12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899" name="Google Shape;899;p48"/>
          <p:cNvSpPr txBox="1"/>
          <p:nvPr/>
        </p:nvSpPr>
        <p:spPr>
          <a:xfrm>
            <a:off x="2333879" y="3753739"/>
            <a:ext cx="1186815" cy="322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3475" rIns="0" bIns="0" anchor="t" anchorCtr="0">
            <a:spAutoFit/>
          </a:bodyPr>
          <a:lstStyle/>
          <a:p>
            <a:pPr marL="121285" marR="5080" lvl="0" indent="-121285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Data orchestration  and monitoring</a:t>
            </a:r>
            <a:endParaRPr sz="1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900" name="Google Shape;900;p48"/>
          <p:cNvSpPr txBox="1"/>
          <p:nvPr/>
        </p:nvSpPr>
        <p:spPr>
          <a:xfrm>
            <a:off x="4306823" y="3753739"/>
            <a:ext cx="894080" cy="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Big data store</a:t>
            </a:r>
            <a:endParaRPr sz="1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901" name="Google Shape;901;p48"/>
          <p:cNvSpPr txBox="1"/>
          <p:nvPr/>
        </p:nvSpPr>
        <p:spPr>
          <a:xfrm>
            <a:off x="5963158" y="3753739"/>
            <a:ext cx="1183640" cy="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Transform &amp; Clean</a:t>
            </a:r>
            <a:endParaRPr sz="1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902" name="Google Shape;902;p48"/>
          <p:cNvSpPr txBox="1"/>
          <p:nvPr/>
        </p:nvSpPr>
        <p:spPr>
          <a:xfrm>
            <a:off x="7849234" y="3753739"/>
            <a:ext cx="1017269" cy="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Data warehouse</a:t>
            </a:r>
            <a:endParaRPr sz="1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903" name="Google Shape;903;p48"/>
          <p:cNvGrpSpPr/>
          <p:nvPr/>
        </p:nvGrpSpPr>
        <p:grpSpPr>
          <a:xfrm>
            <a:off x="4477511" y="3064763"/>
            <a:ext cx="4067556" cy="547370"/>
            <a:chOff x="4477511" y="3064763"/>
            <a:chExt cx="4067556" cy="547370"/>
          </a:xfrm>
        </p:grpSpPr>
        <p:sp>
          <p:nvSpPr>
            <p:cNvPr id="904" name="Google Shape;904;p48"/>
            <p:cNvSpPr/>
            <p:nvPr/>
          </p:nvSpPr>
          <p:spPr>
            <a:xfrm>
              <a:off x="4477511" y="3064763"/>
              <a:ext cx="547370" cy="547370"/>
            </a:xfrm>
            <a:custGeom>
              <a:avLst/>
              <a:gdLst/>
              <a:ahLst/>
              <a:cxnLst/>
              <a:rect l="l" t="t" r="r" b="b"/>
              <a:pathLst>
                <a:path w="547370" h="547370" extrusionOk="0">
                  <a:moveTo>
                    <a:pt x="152400" y="304800"/>
                  </a:moveTo>
                  <a:lnTo>
                    <a:pt x="358139" y="173736"/>
                  </a:lnTo>
                </a:path>
                <a:path w="547370" h="547370" extrusionOk="0">
                  <a:moveTo>
                    <a:pt x="0" y="362712"/>
                  </a:moveTo>
                  <a:lnTo>
                    <a:pt x="6953" y="328326"/>
                  </a:lnTo>
                  <a:lnTo>
                    <a:pt x="25908" y="300228"/>
                  </a:lnTo>
                  <a:lnTo>
                    <a:pt x="54006" y="281273"/>
                  </a:lnTo>
                  <a:lnTo>
                    <a:pt x="88391" y="274320"/>
                  </a:lnTo>
                  <a:lnTo>
                    <a:pt x="122777" y="281273"/>
                  </a:lnTo>
                  <a:lnTo>
                    <a:pt x="150876" y="300228"/>
                  </a:lnTo>
                  <a:lnTo>
                    <a:pt x="169830" y="328326"/>
                  </a:lnTo>
                  <a:lnTo>
                    <a:pt x="176784" y="362712"/>
                  </a:lnTo>
                  <a:lnTo>
                    <a:pt x="169830" y="397097"/>
                  </a:lnTo>
                  <a:lnTo>
                    <a:pt x="150875" y="425195"/>
                  </a:lnTo>
                  <a:lnTo>
                    <a:pt x="122777" y="444150"/>
                  </a:lnTo>
                  <a:lnTo>
                    <a:pt x="88391" y="451103"/>
                  </a:lnTo>
                  <a:lnTo>
                    <a:pt x="54006" y="444150"/>
                  </a:lnTo>
                  <a:lnTo>
                    <a:pt x="25908" y="425195"/>
                  </a:lnTo>
                  <a:lnTo>
                    <a:pt x="6953" y="397097"/>
                  </a:lnTo>
                  <a:lnTo>
                    <a:pt x="0" y="362712"/>
                  </a:lnTo>
                  <a:close/>
                </a:path>
                <a:path w="547370" h="547370" extrusionOk="0">
                  <a:moveTo>
                    <a:pt x="344424" y="476250"/>
                  </a:moveTo>
                  <a:lnTo>
                    <a:pt x="349930" y="448675"/>
                  </a:lnTo>
                  <a:lnTo>
                    <a:pt x="364950" y="426148"/>
                  </a:lnTo>
                  <a:lnTo>
                    <a:pt x="387232" y="410956"/>
                  </a:lnTo>
                  <a:lnTo>
                    <a:pt x="414527" y="405384"/>
                  </a:lnTo>
                  <a:lnTo>
                    <a:pt x="441823" y="410956"/>
                  </a:lnTo>
                  <a:lnTo>
                    <a:pt x="464105" y="426148"/>
                  </a:lnTo>
                  <a:lnTo>
                    <a:pt x="479125" y="448675"/>
                  </a:lnTo>
                  <a:lnTo>
                    <a:pt x="484632" y="476250"/>
                  </a:lnTo>
                  <a:lnTo>
                    <a:pt x="479125" y="503824"/>
                  </a:lnTo>
                  <a:lnTo>
                    <a:pt x="464105" y="526351"/>
                  </a:lnTo>
                  <a:lnTo>
                    <a:pt x="441823" y="541543"/>
                  </a:lnTo>
                  <a:lnTo>
                    <a:pt x="414527" y="547116"/>
                  </a:lnTo>
                  <a:lnTo>
                    <a:pt x="387232" y="541543"/>
                  </a:lnTo>
                  <a:lnTo>
                    <a:pt x="364950" y="526351"/>
                  </a:lnTo>
                  <a:lnTo>
                    <a:pt x="349930" y="503824"/>
                  </a:lnTo>
                  <a:lnTo>
                    <a:pt x="344424" y="476250"/>
                  </a:lnTo>
                  <a:close/>
                </a:path>
                <a:path w="547370" h="547370" extrusionOk="0">
                  <a:moveTo>
                    <a:pt x="344424" y="467868"/>
                  </a:moveTo>
                  <a:lnTo>
                    <a:pt x="167639" y="397763"/>
                  </a:lnTo>
                </a:path>
                <a:path w="547370" h="547370" extrusionOk="0">
                  <a:moveTo>
                    <a:pt x="335279" y="105918"/>
                  </a:moveTo>
                  <a:lnTo>
                    <a:pt x="343596" y="64668"/>
                  </a:lnTo>
                  <a:lnTo>
                    <a:pt x="366283" y="31003"/>
                  </a:lnTo>
                  <a:lnTo>
                    <a:pt x="399948" y="8316"/>
                  </a:lnTo>
                  <a:lnTo>
                    <a:pt x="441198" y="0"/>
                  </a:lnTo>
                  <a:lnTo>
                    <a:pt x="482447" y="8316"/>
                  </a:lnTo>
                  <a:lnTo>
                    <a:pt x="516112" y="31003"/>
                  </a:lnTo>
                  <a:lnTo>
                    <a:pt x="538799" y="64668"/>
                  </a:lnTo>
                  <a:lnTo>
                    <a:pt x="547115" y="105918"/>
                  </a:lnTo>
                  <a:lnTo>
                    <a:pt x="538799" y="147167"/>
                  </a:lnTo>
                  <a:lnTo>
                    <a:pt x="516112" y="180832"/>
                  </a:lnTo>
                  <a:lnTo>
                    <a:pt x="482447" y="203519"/>
                  </a:lnTo>
                  <a:lnTo>
                    <a:pt x="441198" y="211836"/>
                  </a:lnTo>
                  <a:lnTo>
                    <a:pt x="399948" y="203519"/>
                  </a:lnTo>
                  <a:lnTo>
                    <a:pt x="366283" y="180832"/>
                  </a:lnTo>
                  <a:lnTo>
                    <a:pt x="343596" y="147167"/>
                  </a:lnTo>
                  <a:lnTo>
                    <a:pt x="335279" y="105918"/>
                  </a:lnTo>
                  <a:close/>
                </a:path>
              </a:pathLst>
            </a:custGeom>
            <a:noFill/>
            <a:ln w="1217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5" name="Google Shape;905;p48"/>
            <p:cNvSpPr/>
            <p:nvPr/>
          </p:nvSpPr>
          <p:spPr>
            <a:xfrm>
              <a:off x="4866132" y="3104387"/>
              <a:ext cx="102235" cy="134620"/>
            </a:xfrm>
            <a:custGeom>
              <a:avLst/>
              <a:gdLst/>
              <a:ahLst/>
              <a:cxnLst/>
              <a:rect l="l" t="t" r="r" b="b"/>
              <a:pathLst>
                <a:path w="102235" h="134619" extrusionOk="0">
                  <a:moveTo>
                    <a:pt x="28956" y="111506"/>
                  </a:moveTo>
                  <a:lnTo>
                    <a:pt x="27813" y="100711"/>
                  </a:lnTo>
                  <a:lnTo>
                    <a:pt x="26670" y="97409"/>
                  </a:lnTo>
                  <a:lnTo>
                    <a:pt x="26339" y="96393"/>
                  </a:lnTo>
                  <a:lnTo>
                    <a:pt x="25654" y="94234"/>
                  </a:lnTo>
                  <a:lnTo>
                    <a:pt x="23368" y="92075"/>
                  </a:lnTo>
                  <a:lnTo>
                    <a:pt x="21209" y="90932"/>
                  </a:lnTo>
                  <a:lnTo>
                    <a:pt x="20066" y="90766"/>
                  </a:lnTo>
                  <a:lnTo>
                    <a:pt x="20066" y="101727"/>
                  </a:lnTo>
                  <a:lnTo>
                    <a:pt x="20066" y="122301"/>
                  </a:lnTo>
                  <a:lnTo>
                    <a:pt x="17780" y="125476"/>
                  </a:lnTo>
                  <a:lnTo>
                    <a:pt x="14478" y="126619"/>
                  </a:lnTo>
                  <a:lnTo>
                    <a:pt x="12192" y="125476"/>
                  </a:lnTo>
                  <a:lnTo>
                    <a:pt x="10033" y="122301"/>
                  </a:lnTo>
                  <a:lnTo>
                    <a:pt x="8890" y="111506"/>
                  </a:lnTo>
                  <a:lnTo>
                    <a:pt x="10033" y="100711"/>
                  </a:lnTo>
                  <a:lnTo>
                    <a:pt x="12192" y="97409"/>
                  </a:lnTo>
                  <a:lnTo>
                    <a:pt x="14478" y="96393"/>
                  </a:lnTo>
                  <a:lnTo>
                    <a:pt x="17780" y="97409"/>
                  </a:lnTo>
                  <a:lnTo>
                    <a:pt x="20066" y="101727"/>
                  </a:lnTo>
                  <a:lnTo>
                    <a:pt x="20066" y="90766"/>
                  </a:lnTo>
                  <a:lnTo>
                    <a:pt x="3302" y="97409"/>
                  </a:lnTo>
                  <a:lnTo>
                    <a:pt x="1143" y="100711"/>
                  </a:lnTo>
                  <a:lnTo>
                    <a:pt x="0" y="111506"/>
                  </a:lnTo>
                  <a:lnTo>
                    <a:pt x="1143" y="122301"/>
                  </a:lnTo>
                  <a:lnTo>
                    <a:pt x="2286" y="126619"/>
                  </a:lnTo>
                  <a:lnTo>
                    <a:pt x="4445" y="128778"/>
                  </a:lnTo>
                  <a:lnTo>
                    <a:pt x="6731" y="130937"/>
                  </a:lnTo>
                  <a:lnTo>
                    <a:pt x="8890" y="133096"/>
                  </a:lnTo>
                  <a:lnTo>
                    <a:pt x="12192" y="133096"/>
                  </a:lnTo>
                  <a:lnTo>
                    <a:pt x="14478" y="134112"/>
                  </a:lnTo>
                  <a:lnTo>
                    <a:pt x="21209" y="133096"/>
                  </a:lnTo>
                  <a:lnTo>
                    <a:pt x="24511" y="129794"/>
                  </a:lnTo>
                  <a:lnTo>
                    <a:pt x="26670" y="126619"/>
                  </a:lnTo>
                  <a:lnTo>
                    <a:pt x="27813" y="122301"/>
                  </a:lnTo>
                  <a:lnTo>
                    <a:pt x="28956" y="111506"/>
                  </a:lnTo>
                  <a:close/>
                </a:path>
                <a:path w="102235" h="134619" extrusionOk="0">
                  <a:moveTo>
                    <a:pt x="28956" y="0"/>
                  </a:moveTo>
                  <a:lnTo>
                    <a:pt x="22352" y="0"/>
                  </a:lnTo>
                  <a:lnTo>
                    <a:pt x="20193" y="3175"/>
                  </a:lnTo>
                  <a:lnTo>
                    <a:pt x="16891" y="6350"/>
                  </a:lnTo>
                  <a:lnTo>
                    <a:pt x="13589" y="8509"/>
                  </a:lnTo>
                  <a:lnTo>
                    <a:pt x="9144" y="10668"/>
                  </a:lnTo>
                  <a:lnTo>
                    <a:pt x="9144" y="18161"/>
                  </a:lnTo>
                  <a:lnTo>
                    <a:pt x="15748" y="14986"/>
                  </a:lnTo>
                  <a:lnTo>
                    <a:pt x="20193" y="11684"/>
                  </a:lnTo>
                  <a:lnTo>
                    <a:pt x="20193" y="42672"/>
                  </a:lnTo>
                  <a:lnTo>
                    <a:pt x="28956" y="42672"/>
                  </a:lnTo>
                  <a:lnTo>
                    <a:pt x="28956" y="11684"/>
                  </a:lnTo>
                  <a:lnTo>
                    <a:pt x="28956" y="0"/>
                  </a:lnTo>
                  <a:close/>
                </a:path>
                <a:path w="102235" h="134619" extrusionOk="0">
                  <a:moveTo>
                    <a:pt x="99060" y="89916"/>
                  </a:moveTo>
                  <a:lnTo>
                    <a:pt x="92583" y="89916"/>
                  </a:lnTo>
                  <a:lnTo>
                    <a:pt x="90424" y="93091"/>
                  </a:lnTo>
                  <a:lnTo>
                    <a:pt x="83947" y="99568"/>
                  </a:lnTo>
                  <a:lnTo>
                    <a:pt x="80772" y="100584"/>
                  </a:lnTo>
                  <a:lnTo>
                    <a:pt x="80772" y="108077"/>
                  </a:lnTo>
                  <a:lnTo>
                    <a:pt x="86106" y="105918"/>
                  </a:lnTo>
                  <a:lnTo>
                    <a:pt x="91567" y="101600"/>
                  </a:lnTo>
                  <a:lnTo>
                    <a:pt x="91567" y="132588"/>
                  </a:lnTo>
                  <a:lnTo>
                    <a:pt x="99060" y="132588"/>
                  </a:lnTo>
                  <a:lnTo>
                    <a:pt x="99060" y="101600"/>
                  </a:lnTo>
                  <a:lnTo>
                    <a:pt x="99060" y="89916"/>
                  </a:lnTo>
                  <a:close/>
                </a:path>
                <a:path w="102235" h="134619" extrusionOk="0">
                  <a:moveTo>
                    <a:pt x="102108" y="21590"/>
                  </a:moveTo>
                  <a:lnTo>
                    <a:pt x="100965" y="10795"/>
                  </a:lnTo>
                  <a:lnTo>
                    <a:pt x="99822" y="7493"/>
                  </a:lnTo>
                  <a:lnTo>
                    <a:pt x="99123" y="6477"/>
                  </a:lnTo>
                  <a:lnTo>
                    <a:pt x="97663" y="4318"/>
                  </a:lnTo>
                  <a:lnTo>
                    <a:pt x="95377" y="2159"/>
                  </a:lnTo>
                  <a:lnTo>
                    <a:pt x="93218" y="1016"/>
                  </a:lnTo>
                  <a:lnTo>
                    <a:pt x="93218" y="21590"/>
                  </a:lnTo>
                  <a:lnTo>
                    <a:pt x="92075" y="32385"/>
                  </a:lnTo>
                  <a:lnTo>
                    <a:pt x="90932" y="35560"/>
                  </a:lnTo>
                  <a:lnTo>
                    <a:pt x="87630" y="36703"/>
                  </a:lnTo>
                  <a:lnTo>
                    <a:pt x="85344" y="35560"/>
                  </a:lnTo>
                  <a:lnTo>
                    <a:pt x="83185" y="32385"/>
                  </a:lnTo>
                  <a:lnTo>
                    <a:pt x="82042" y="21590"/>
                  </a:lnTo>
                  <a:lnTo>
                    <a:pt x="83185" y="10795"/>
                  </a:lnTo>
                  <a:lnTo>
                    <a:pt x="85344" y="7493"/>
                  </a:lnTo>
                  <a:lnTo>
                    <a:pt x="87630" y="6477"/>
                  </a:lnTo>
                  <a:lnTo>
                    <a:pt x="90932" y="7493"/>
                  </a:lnTo>
                  <a:lnTo>
                    <a:pt x="92075" y="10795"/>
                  </a:lnTo>
                  <a:lnTo>
                    <a:pt x="93218" y="21590"/>
                  </a:lnTo>
                  <a:lnTo>
                    <a:pt x="93218" y="1016"/>
                  </a:lnTo>
                  <a:lnTo>
                    <a:pt x="87630" y="0"/>
                  </a:lnTo>
                  <a:lnTo>
                    <a:pt x="82042" y="1016"/>
                  </a:lnTo>
                  <a:lnTo>
                    <a:pt x="79883" y="2159"/>
                  </a:lnTo>
                  <a:lnTo>
                    <a:pt x="77597" y="4318"/>
                  </a:lnTo>
                  <a:lnTo>
                    <a:pt x="75438" y="7493"/>
                  </a:lnTo>
                  <a:lnTo>
                    <a:pt x="74295" y="10795"/>
                  </a:lnTo>
                  <a:lnTo>
                    <a:pt x="73152" y="21590"/>
                  </a:lnTo>
                  <a:lnTo>
                    <a:pt x="74295" y="32385"/>
                  </a:lnTo>
                  <a:lnTo>
                    <a:pt x="75438" y="35560"/>
                  </a:lnTo>
                  <a:lnTo>
                    <a:pt x="77597" y="38862"/>
                  </a:lnTo>
                  <a:lnTo>
                    <a:pt x="78740" y="41021"/>
                  </a:lnTo>
                  <a:lnTo>
                    <a:pt x="82042" y="42037"/>
                  </a:lnTo>
                  <a:lnTo>
                    <a:pt x="84328" y="43180"/>
                  </a:lnTo>
                  <a:lnTo>
                    <a:pt x="87630" y="44196"/>
                  </a:lnTo>
                  <a:lnTo>
                    <a:pt x="93218" y="43180"/>
                  </a:lnTo>
                  <a:lnTo>
                    <a:pt x="95377" y="41021"/>
                  </a:lnTo>
                  <a:lnTo>
                    <a:pt x="97663" y="38862"/>
                  </a:lnTo>
                  <a:lnTo>
                    <a:pt x="99822" y="36703"/>
                  </a:lnTo>
                  <a:lnTo>
                    <a:pt x="100965" y="32385"/>
                  </a:lnTo>
                  <a:lnTo>
                    <a:pt x="102108" y="21590"/>
                  </a:lnTo>
                  <a:close/>
                </a:path>
              </a:pathLst>
            </a:custGeom>
            <a:solidFill>
              <a:srgbClr val="0D0D0D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6" name="Google Shape;906;p48"/>
            <p:cNvSpPr/>
            <p:nvPr/>
          </p:nvSpPr>
          <p:spPr>
            <a:xfrm>
              <a:off x="6377785" y="3136391"/>
              <a:ext cx="349885" cy="405765"/>
            </a:xfrm>
            <a:custGeom>
              <a:avLst/>
              <a:gdLst/>
              <a:ahLst/>
              <a:cxnLst/>
              <a:rect l="l" t="t" r="r" b="b"/>
              <a:pathLst>
                <a:path w="349884" h="405764" extrusionOk="0">
                  <a:moveTo>
                    <a:pt x="99976" y="165862"/>
                  </a:moveTo>
                  <a:lnTo>
                    <a:pt x="46011" y="267037"/>
                  </a:lnTo>
                  <a:lnTo>
                    <a:pt x="18299" y="318992"/>
                  </a:lnTo>
                  <a:lnTo>
                    <a:pt x="8090" y="338133"/>
                  </a:lnTo>
                  <a:lnTo>
                    <a:pt x="6631" y="340868"/>
                  </a:lnTo>
                  <a:lnTo>
                    <a:pt x="0" y="362628"/>
                  </a:lnTo>
                  <a:lnTo>
                    <a:pt x="6060" y="383508"/>
                  </a:lnTo>
                  <a:lnTo>
                    <a:pt x="21740" y="399196"/>
                  </a:lnTo>
                  <a:lnTo>
                    <a:pt x="43969" y="405384"/>
                  </a:lnTo>
                  <a:lnTo>
                    <a:pt x="195071" y="405384"/>
                  </a:lnTo>
                  <a:lnTo>
                    <a:pt x="272665" y="405384"/>
                  </a:lnTo>
                  <a:lnTo>
                    <a:pt x="301251" y="405384"/>
                  </a:lnTo>
                  <a:lnTo>
                    <a:pt x="305335" y="405384"/>
                  </a:lnTo>
                  <a:lnTo>
                    <a:pt x="327564" y="399196"/>
                  </a:lnTo>
                  <a:lnTo>
                    <a:pt x="343245" y="383508"/>
                  </a:lnTo>
                  <a:lnTo>
                    <a:pt x="349305" y="362628"/>
                  </a:lnTo>
                  <a:lnTo>
                    <a:pt x="342673" y="340868"/>
                  </a:lnTo>
                  <a:lnTo>
                    <a:pt x="288708" y="239692"/>
                  </a:lnTo>
                  <a:lnTo>
                    <a:pt x="260996" y="187737"/>
                  </a:lnTo>
                  <a:lnTo>
                    <a:pt x="250787" y="168596"/>
                  </a:lnTo>
                  <a:lnTo>
                    <a:pt x="249328" y="165862"/>
                  </a:lnTo>
                  <a:lnTo>
                    <a:pt x="249328" y="69973"/>
                  </a:lnTo>
                  <a:lnTo>
                    <a:pt x="249328" y="20732"/>
                  </a:lnTo>
                  <a:lnTo>
                    <a:pt x="249328" y="2591"/>
                  </a:lnTo>
                  <a:lnTo>
                    <a:pt x="249328" y="0"/>
                  </a:lnTo>
                  <a:lnTo>
                    <a:pt x="162984" y="0"/>
                  </a:lnTo>
                  <a:lnTo>
                    <a:pt x="118645" y="0"/>
                  </a:lnTo>
                  <a:lnTo>
                    <a:pt x="102310" y="0"/>
                  </a:lnTo>
                  <a:lnTo>
                    <a:pt x="99976" y="0"/>
                  </a:lnTo>
                  <a:lnTo>
                    <a:pt x="99976" y="165862"/>
                  </a:lnTo>
                  <a:close/>
                </a:path>
                <a:path w="349884" h="405764" extrusionOk="0">
                  <a:moveTo>
                    <a:pt x="24538" y="295656"/>
                  </a:moveTo>
                  <a:lnTo>
                    <a:pt x="324766" y="295656"/>
                  </a:lnTo>
                </a:path>
                <a:path w="349884" h="405764" extrusionOk="0">
                  <a:moveTo>
                    <a:pt x="106834" y="73152"/>
                  </a:moveTo>
                  <a:lnTo>
                    <a:pt x="160174" y="73152"/>
                  </a:lnTo>
                </a:path>
                <a:path w="349884" h="405764" extrusionOk="0">
                  <a:moveTo>
                    <a:pt x="106834" y="146304"/>
                  </a:moveTo>
                  <a:lnTo>
                    <a:pt x="160174" y="146304"/>
                  </a:lnTo>
                </a:path>
                <a:path w="349884" h="405764" extrusionOk="0">
                  <a:moveTo>
                    <a:pt x="68734" y="222504"/>
                  </a:moveTo>
                  <a:lnTo>
                    <a:pt x="161698" y="222504"/>
                  </a:lnTo>
                </a:path>
                <a:path w="349884" h="405764" extrusionOk="0">
                  <a:moveTo>
                    <a:pt x="61114" y="0"/>
                  </a:moveTo>
                  <a:lnTo>
                    <a:pt x="288190" y="0"/>
                  </a:lnTo>
                </a:path>
              </a:pathLst>
            </a:custGeom>
            <a:noFill/>
            <a:ln w="1217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7" name="Google Shape;907;p48"/>
            <p:cNvSpPr/>
            <p:nvPr/>
          </p:nvSpPr>
          <p:spPr>
            <a:xfrm>
              <a:off x="8164067" y="3107435"/>
              <a:ext cx="381000" cy="490855"/>
            </a:xfrm>
            <a:custGeom>
              <a:avLst/>
              <a:gdLst/>
              <a:ahLst/>
              <a:cxnLst/>
              <a:rect l="l" t="t" r="r" b="b"/>
              <a:pathLst>
                <a:path w="381000" h="490854" extrusionOk="0">
                  <a:moveTo>
                    <a:pt x="190500" y="28193"/>
                  </a:moveTo>
                  <a:lnTo>
                    <a:pt x="139035" y="31228"/>
                  </a:lnTo>
                  <a:lnTo>
                    <a:pt x="97012" y="39512"/>
                  </a:lnTo>
                  <a:lnTo>
                    <a:pt x="68681" y="51821"/>
                  </a:lnTo>
                  <a:lnTo>
                    <a:pt x="58292" y="66928"/>
                  </a:lnTo>
                  <a:lnTo>
                    <a:pt x="68681" y="81982"/>
                  </a:lnTo>
                  <a:lnTo>
                    <a:pt x="97012" y="94297"/>
                  </a:lnTo>
                  <a:lnTo>
                    <a:pt x="139035" y="102612"/>
                  </a:lnTo>
                  <a:lnTo>
                    <a:pt x="190500" y="105663"/>
                  </a:lnTo>
                  <a:lnTo>
                    <a:pt x="241964" y="102612"/>
                  </a:lnTo>
                  <a:lnTo>
                    <a:pt x="283987" y="94297"/>
                  </a:lnTo>
                  <a:lnTo>
                    <a:pt x="312318" y="81982"/>
                  </a:lnTo>
                  <a:lnTo>
                    <a:pt x="322706" y="66928"/>
                  </a:lnTo>
                  <a:lnTo>
                    <a:pt x="312318" y="51821"/>
                  </a:lnTo>
                  <a:lnTo>
                    <a:pt x="283987" y="39512"/>
                  </a:lnTo>
                  <a:lnTo>
                    <a:pt x="241964" y="31228"/>
                  </a:lnTo>
                  <a:lnTo>
                    <a:pt x="190500" y="28193"/>
                  </a:lnTo>
                  <a:close/>
                </a:path>
                <a:path w="381000" h="490854" extrusionOk="0">
                  <a:moveTo>
                    <a:pt x="190500" y="0"/>
                  </a:moveTo>
                  <a:lnTo>
                    <a:pt x="260734" y="5417"/>
                  </a:lnTo>
                  <a:lnTo>
                    <a:pt x="319277" y="20288"/>
                  </a:lnTo>
                  <a:lnTo>
                    <a:pt x="361057" y="42541"/>
                  </a:lnTo>
                  <a:lnTo>
                    <a:pt x="381000" y="70103"/>
                  </a:lnTo>
                  <a:lnTo>
                    <a:pt x="381000" y="420624"/>
                  </a:lnTo>
                  <a:lnTo>
                    <a:pt x="361057" y="448186"/>
                  </a:lnTo>
                  <a:lnTo>
                    <a:pt x="319277" y="470439"/>
                  </a:lnTo>
                  <a:lnTo>
                    <a:pt x="260734" y="485310"/>
                  </a:lnTo>
                  <a:lnTo>
                    <a:pt x="190500" y="490727"/>
                  </a:lnTo>
                  <a:lnTo>
                    <a:pt x="120265" y="485310"/>
                  </a:lnTo>
                  <a:lnTo>
                    <a:pt x="61722" y="470439"/>
                  </a:lnTo>
                  <a:lnTo>
                    <a:pt x="19942" y="448186"/>
                  </a:lnTo>
                  <a:lnTo>
                    <a:pt x="0" y="420624"/>
                  </a:lnTo>
                  <a:lnTo>
                    <a:pt x="0" y="70103"/>
                  </a:lnTo>
                  <a:lnTo>
                    <a:pt x="19942" y="42541"/>
                  </a:lnTo>
                  <a:lnTo>
                    <a:pt x="61722" y="20288"/>
                  </a:lnTo>
                  <a:lnTo>
                    <a:pt x="120265" y="5417"/>
                  </a:lnTo>
                  <a:lnTo>
                    <a:pt x="190500" y="0"/>
                  </a:lnTo>
                  <a:close/>
                </a:path>
              </a:pathLst>
            </a:custGeom>
            <a:noFill/>
            <a:ln w="1217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08" name="Google Shape;908;p48"/>
          <p:cNvSpPr txBox="1"/>
          <p:nvPr/>
        </p:nvSpPr>
        <p:spPr>
          <a:xfrm>
            <a:off x="9872853" y="3976242"/>
            <a:ext cx="210820" cy="239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AI</a:t>
            </a:r>
            <a:endParaRPr sz="1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909" name="Google Shape;909;p48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9483852" y="3255264"/>
            <a:ext cx="213105" cy="7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0" name="Google Shape;910;p48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9483852" y="4067555"/>
            <a:ext cx="213105" cy="7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1" name="Google Shape;911;p48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9483852" y="2442972"/>
            <a:ext cx="213105" cy="76200"/>
          </a:xfrm>
          <a:prstGeom prst="rect">
            <a:avLst/>
          </a:prstGeom>
          <a:noFill/>
          <a:ln>
            <a:noFill/>
          </a:ln>
        </p:spPr>
      </p:pic>
      <p:sp>
        <p:nvSpPr>
          <p:cNvPr id="912" name="Google Shape;912;p48"/>
          <p:cNvSpPr txBox="1"/>
          <p:nvPr/>
        </p:nvSpPr>
        <p:spPr>
          <a:xfrm>
            <a:off x="9872853" y="2376932"/>
            <a:ext cx="1291590" cy="239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BI + Reporting</a:t>
            </a:r>
            <a:endParaRPr sz="1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913" name="Google Shape;913;p48"/>
          <p:cNvGrpSpPr/>
          <p:nvPr/>
        </p:nvGrpSpPr>
        <p:grpSpPr>
          <a:xfrm>
            <a:off x="2426207" y="3107435"/>
            <a:ext cx="1039749" cy="454152"/>
            <a:chOff x="2426207" y="3107435"/>
            <a:chExt cx="1039749" cy="454152"/>
          </a:xfrm>
        </p:grpSpPr>
        <p:pic>
          <p:nvPicPr>
            <p:cNvPr id="914" name="Google Shape;914;p48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2779140" y="3256025"/>
              <a:ext cx="157987" cy="15951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15" name="Google Shape;915;p48"/>
            <p:cNvSpPr/>
            <p:nvPr/>
          </p:nvSpPr>
          <p:spPr>
            <a:xfrm>
              <a:off x="2712719" y="3189731"/>
              <a:ext cx="292735" cy="295910"/>
            </a:xfrm>
            <a:custGeom>
              <a:avLst/>
              <a:gdLst/>
              <a:ahLst/>
              <a:cxnLst/>
              <a:rect l="l" t="t" r="r" b="b"/>
              <a:pathLst>
                <a:path w="292735" h="295910" extrusionOk="0">
                  <a:moveTo>
                    <a:pt x="266700" y="146430"/>
                  </a:moveTo>
                  <a:lnTo>
                    <a:pt x="266700" y="138302"/>
                  </a:lnTo>
                  <a:lnTo>
                    <a:pt x="265811" y="130175"/>
                  </a:lnTo>
                  <a:lnTo>
                    <a:pt x="264032" y="122046"/>
                  </a:lnTo>
                  <a:lnTo>
                    <a:pt x="280552" y="112648"/>
                  </a:lnTo>
                  <a:lnTo>
                    <a:pt x="289036" y="107822"/>
                  </a:lnTo>
                  <a:lnTo>
                    <a:pt x="292161" y="106044"/>
                  </a:lnTo>
                  <a:lnTo>
                    <a:pt x="292607" y="105790"/>
                  </a:lnTo>
                  <a:lnTo>
                    <a:pt x="271389" y="68639"/>
                  </a:lnTo>
                  <a:lnTo>
                    <a:pt x="260492" y="49561"/>
                  </a:lnTo>
                  <a:lnTo>
                    <a:pt x="256478" y="42533"/>
                  </a:lnTo>
                  <a:lnTo>
                    <a:pt x="255905" y="41528"/>
                  </a:lnTo>
                  <a:lnTo>
                    <a:pt x="240412" y="51000"/>
                  </a:lnTo>
                  <a:lnTo>
                    <a:pt x="232457" y="55864"/>
                  </a:lnTo>
                  <a:lnTo>
                    <a:pt x="229526" y="57656"/>
                  </a:lnTo>
                  <a:lnTo>
                    <a:pt x="229107" y="57912"/>
                  </a:lnTo>
                  <a:lnTo>
                    <a:pt x="219178" y="48936"/>
                  </a:lnTo>
                  <a:lnTo>
                    <a:pt x="208248" y="41163"/>
                  </a:lnTo>
                  <a:lnTo>
                    <a:pt x="196318" y="34748"/>
                  </a:lnTo>
                  <a:lnTo>
                    <a:pt x="183387" y="29844"/>
                  </a:lnTo>
                  <a:lnTo>
                    <a:pt x="183387" y="12590"/>
                  </a:lnTo>
                  <a:lnTo>
                    <a:pt x="183387" y="3730"/>
                  </a:lnTo>
                  <a:lnTo>
                    <a:pt x="183387" y="466"/>
                  </a:lnTo>
                  <a:lnTo>
                    <a:pt x="183387" y="0"/>
                  </a:lnTo>
                  <a:lnTo>
                    <a:pt x="141537" y="0"/>
                  </a:lnTo>
                  <a:lnTo>
                    <a:pt x="120046" y="0"/>
                  </a:lnTo>
                  <a:lnTo>
                    <a:pt x="112129" y="0"/>
                  </a:lnTo>
                  <a:lnTo>
                    <a:pt x="110998" y="0"/>
                  </a:lnTo>
                  <a:lnTo>
                    <a:pt x="110998" y="16226"/>
                  </a:lnTo>
                  <a:lnTo>
                    <a:pt x="110998" y="24558"/>
                  </a:lnTo>
                  <a:lnTo>
                    <a:pt x="110998" y="27628"/>
                  </a:lnTo>
                  <a:lnTo>
                    <a:pt x="110998" y="28066"/>
                  </a:lnTo>
                  <a:lnTo>
                    <a:pt x="97248" y="33498"/>
                  </a:lnTo>
                  <a:lnTo>
                    <a:pt x="84248" y="40274"/>
                  </a:lnTo>
                  <a:lnTo>
                    <a:pt x="72082" y="48408"/>
                  </a:lnTo>
                  <a:lnTo>
                    <a:pt x="60832" y="57912"/>
                  </a:lnTo>
                  <a:lnTo>
                    <a:pt x="46882" y="49541"/>
                  </a:lnTo>
                  <a:lnTo>
                    <a:pt x="39719" y="45243"/>
                  </a:lnTo>
                  <a:lnTo>
                    <a:pt x="37080" y="43660"/>
                  </a:lnTo>
                  <a:lnTo>
                    <a:pt x="36703" y="43433"/>
                  </a:lnTo>
                  <a:lnTo>
                    <a:pt x="15484" y="80512"/>
                  </a:lnTo>
                  <a:lnTo>
                    <a:pt x="4587" y="99552"/>
                  </a:lnTo>
                  <a:lnTo>
                    <a:pt x="573" y="106566"/>
                  </a:lnTo>
                  <a:lnTo>
                    <a:pt x="0" y="107568"/>
                  </a:lnTo>
                  <a:lnTo>
                    <a:pt x="14978" y="115939"/>
                  </a:lnTo>
                  <a:lnTo>
                    <a:pt x="22669" y="120237"/>
                  </a:lnTo>
                  <a:lnTo>
                    <a:pt x="25503" y="121820"/>
                  </a:lnTo>
                  <a:lnTo>
                    <a:pt x="25907" y="122046"/>
                  </a:lnTo>
                  <a:lnTo>
                    <a:pt x="24130" y="130175"/>
                  </a:lnTo>
                  <a:lnTo>
                    <a:pt x="23241" y="138302"/>
                  </a:lnTo>
                  <a:lnTo>
                    <a:pt x="23241" y="146430"/>
                  </a:lnTo>
                  <a:lnTo>
                    <a:pt x="23546" y="153920"/>
                  </a:lnTo>
                  <a:lnTo>
                    <a:pt x="24352" y="161289"/>
                  </a:lnTo>
                  <a:lnTo>
                    <a:pt x="25491" y="168469"/>
                  </a:lnTo>
                  <a:lnTo>
                    <a:pt x="26797" y="175387"/>
                  </a:lnTo>
                  <a:lnTo>
                    <a:pt x="12846" y="183757"/>
                  </a:lnTo>
                  <a:lnTo>
                    <a:pt x="5683" y="188055"/>
                  </a:lnTo>
                  <a:lnTo>
                    <a:pt x="3044" y="189638"/>
                  </a:lnTo>
                  <a:lnTo>
                    <a:pt x="2667" y="189864"/>
                  </a:lnTo>
                  <a:lnTo>
                    <a:pt x="23371" y="226429"/>
                  </a:lnTo>
                  <a:lnTo>
                    <a:pt x="34004" y="245205"/>
                  </a:lnTo>
                  <a:lnTo>
                    <a:pt x="37921" y="252122"/>
                  </a:lnTo>
                  <a:lnTo>
                    <a:pt x="38481" y="253110"/>
                  </a:lnTo>
                  <a:lnTo>
                    <a:pt x="53459" y="244740"/>
                  </a:lnTo>
                  <a:lnTo>
                    <a:pt x="61150" y="240442"/>
                  </a:lnTo>
                  <a:lnTo>
                    <a:pt x="63984" y="238859"/>
                  </a:lnTo>
                  <a:lnTo>
                    <a:pt x="64388" y="238632"/>
                  </a:lnTo>
                  <a:lnTo>
                    <a:pt x="74957" y="246941"/>
                  </a:lnTo>
                  <a:lnTo>
                    <a:pt x="86360" y="254047"/>
                  </a:lnTo>
                  <a:lnTo>
                    <a:pt x="98428" y="259796"/>
                  </a:lnTo>
                  <a:lnTo>
                    <a:pt x="110998" y="264032"/>
                  </a:lnTo>
                  <a:lnTo>
                    <a:pt x="110998" y="282315"/>
                  </a:lnTo>
                  <a:lnTo>
                    <a:pt x="110998" y="291703"/>
                  </a:lnTo>
                  <a:lnTo>
                    <a:pt x="110998" y="295161"/>
                  </a:lnTo>
                  <a:lnTo>
                    <a:pt x="110998" y="295655"/>
                  </a:lnTo>
                  <a:lnTo>
                    <a:pt x="152848" y="295655"/>
                  </a:lnTo>
                  <a:lnTo>
                    <a:pt x="174339" y="295655"/>
                  </a:lnTo>
                  <a:lnTo>
                    <a:pt x="182256" y="295655"/>
                  </a:lnTo>
                  <a:lnTo>
                    <a:pt x="183387" y="295655"/>
                  </a:lnTo>
                  <a:lnTo>
                    <a:pt x="183387" y="276859"/>
                  </a:lnTo>
                  <a:lnTo>
                    <a:pt x="183387" y="267207"/>
                  </a:lnTo>
                  <a:lnTo>
                    <a:pt x="183387" y="263651"/>
                  </a:lnTo>
                  <a:lnTo>
                    <a:pt x="183387" y="263143"/>
                  </a:lnTo>
                  <a:lnTo>
                    <a:pt x="195012" y="258546"/>
                  </a:lnTo>
                  <a:lnTo>
                    <a:pt x="205803" y="252936"/>
                  </a:lnTo>
                  <a:lnTo>
                    <a:pt x="215927" y="246302"/>
                  </a:lnTo>
                  <a:lnTo>
                    <a:pt x="225552" y="238632"/>
                  </a:lnTo>
                  <a:lnTo>
                    <a:pt x="241557" y="248104"/>
                  </a:lnTo>
                  <a:lnTo>
                    <a:pt x="249777" y="252968"/>
                  </a:lnTo>
                  <a:lnTo>
                    <a:pt x="252805" y="254760"/>
                  </a:lnTo>
                  <a:lnTo>
                    <a:pt x="253237" y="255015"/>
                  </a:lnTo>
                  <a:lnTo>
                    <a:pt x="274456" y="218378"/>
                  </a:lnTo>
                  <a:lnTo>
                    <a:pt x="285353" y="199564"/>
                  </a:lnTo>
                  <a:lnTo>
                    <a:pt x="289367" y="192633"/>
                  </a:lnTo>
                  <a:lnTo>
                    <a:pt x="289941" y="191642"/>
                  </a:lnTo>
                  <a:lnTo>
                    <a:pt x="274375" y="182244"/>
                  </a:lnTo>
                  <a:lnTo>
                    <a:pt x="266382" y="177418"/>
                  </a:lnTo>
                  <a:lnTo>
                    <a:pt x="263437" y="175640"/>
                  </a:lnTo>
                  <a:lnTo>
                    <a:pt x="263017" y="175387"/>
                  </a:lnTo>
                  <a:lnTo>
                    <a:pt x="264771" y="168469"/>
                  </a:lnTo>
                  <a:lnTo>
                    <a:pt x="265906" y="161289"/>
                  </a:lnTo>
                  <a:lnTo>
                    <a:pt x="266517" y="153920"/>
                  </a:lnTo>
                  <a:lnTo>
                    <a:pt x="266700" y="146430"/>
                  </a:lnTo>
                  <a:close/>
                </a:path>
              </a:pathLst>
            </a:custGeom>
            <a:noFill/>
            <a:ln w="1217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16" name="Google Shape;916;p48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2489961" y="3279647"/>
              <a:ext cx="193801" cy="1127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17" name="Google Shape;917;p48"/>
            <p:cNvSpPr/>
            <p:nvPr/>
          </p:nvSpPr>
          <p:spPr>
            <a:xfrm>
              <a:off x="2817876" y="3310635"/>
              <a:ext cx="356870" cy="50800"/>
            </a:xfrm>
            <a:custGeom>
              <a:avLst/>
              <a:gdLst/>
              <a:ahLst/>
              <a:cxnLst/>
              <a:rect l="l" t="t" r="r" b="b"/>
              <a:pathLst>
                <a:path w="356869" h="50800" extrusionOk="0">
                  <a:moveTo>
                    <a:pt x="79248" y="25400"/>
                  </a:moveTo>
                  <a:lnTo>
                    <a:pt x="66548" y="19050"/>
                  </a:lnTo>
                  <a:lnTo>
                    <a:pt x="28448" y="0"/>
                  </a:lnTo>
                  <a:lnTo>
                    <a:pt x="28448" y="19050"/>
                  </a:lnTo>
                  <a:lnTo>
                    <a:pt x="0" y="19050"/>
                  </a:lnTo>
                  <a:lnTo>
                    <a:pt x="0" y="31750"/>
                  </a:lnTo>
                  <a:lnTo>
                    <a:pt x="28448" y="31750"/>
                  </a:lnTo>
                  <a:lnTo>
                    <a:pt x="28448" y="50800"/>
                  </a:lnTo>
                  <a:lnTo>
                    <a:pt x="66548" y="31750"/>
                  </a:lnTo>
                  <a:lnTo>
                    <a:pt x="79248" y="25400"/>
                  </a:lnTo>
                  <a:close/>
                </a:path>
                <a:path w="356869" h="50800" extrusionOk="0">
                  <a:moveTo>
                    <a:pt x="356616" y="25400"/>
                  </a:moveTo>
                  <a:lnTo>
                    <a:pt x="343916" y="19050"/>
                  </a:lnTo>
                  <a:lnTo>
                    <a:pt x="305816" y="0"/>
                  </a:lnTo>
                  <a:lnTo>
                    <a:pt x="305816" y="19050"/>
                  </a:lnTo>
                  <a:lnTo>
                    <a:pt x="199644" y="19050"/>
                  </a:lnTo>
                  <a:lnTo>
                    <a:pt x="199644" y="31750"/>
                  </a:lnTo>
                  <a:lnTo>
                    <a:pt x="305816" y="31750"/>
                  </a:lnTo>
                  <a:lnTo>
                    <a:pt x="305816" y="50800"/>
                  </a:lnTo>
                  <a:lnTo>
                    <a:pt x="343916" y="31750"/>
                  </a:lnTo>
                  <a:lnTo>
                    <a:pt x="356616" y="25400"/>
                  </a:lnTo>
                  <a:close/>
                </a:path>
              </a:pathLst>
            </a:custGeom>
            <a:solidFill>
              <a:srgbClr val="0D0D0D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18" name="Google Shape;918;p48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3232276" y="3183762"/>
              <a:ext cx="198373" cy="6705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19" name="Google Shape;919;p48"/>
            <p:cNvSpPr/>
            <p:nvPr/>
          </p:nvSpPr>
          <p:spPr>
            <a:xfrm>
              <a:off x="3197351" y="3169919"/>
              <a:ext cx="268605" cy="347980"/>
            </a:xfrm>
            <a:custGeom>
              <a:avLst/>
              <a:gdLst/>
              <a:ahLst/>
              <a:cxnLst/>
              <a:rect l="l" t="t" r="r" b="b"/>
              <a:pathLst>
                <a:path w="268604" h="347979" extrusionOk="0">
                  <a:moveTo>
                    <a:pt x="134112" y="0"/>
                  </a:moveTo>
                  <a:lnTo>
                    <a:pt x="183570" y="3829"/>
                  </a:lnTo>
                  <a:lnTo>
                    <a:pt x="224790" y="14350"/>
                  </a:lnTo>
                  <a:lnTo>
                    <a:pt x="254198" y="30110"/>
                  </a:lnTo>
                  <a:lnTo>
                    <a:pt x="268224" y="49656"/>
                  </a:lnTo>
                  <a:lnTo>
                    <a:pt x="268224" y="297814"/>
                  </a:lnTo>
                  <a:lnTo>
                    <a:pt x="254198" y="317361"/>
                  </a:lnTo>
                  <a:lnTo>
                    <a:pt x="224789" y="333120"/>
                  </a:lnTo>
                  <a:lnTo>
                    <a:pt x="183570" y="343642"/>
                  </a:lnTo>
                  <a:lnTo>
                    <a:pt x="134112" y="347471"/>
                  </a:lnTo>
                  <a:lnTo>
                    <a:pt x="84653" y="343642"/>
                  </a:lnTo>
                  <a:lnTo>
                    <a:pt x="43433" y="333120"/>
                  </a:lnTo>
                  <a:lnTo>
                    <a:pt x="14025" y="317361"/>
                  </a:lnTo>
                  <a:lnTo>
                    <a:pt x="0" y="297814"/>
                  </a:lnTo>
                  <a:lnTo>
                    <a:pt x="0" y="49656"/>
                  </a:lnTo>
                  <a:lnTo>
                    <a:pt x="14025" y="30110"/>
                  </a:lnTo>
                  <a:lnTo>
                    <a:pt x="43434" y="14350"/>
                  </a:lnTo>
                  <a:lnTo>
                    <a:pt x="84653" y="3829"/>
                  </a:lnTo>
                  <a:lnTo>
                    <a:pt x="134112" y="0"/>
                  </a:lnTo>
                  <a:close/>
                </a:path>
              </a:pathLst>
            </a:custGeom>
            <a:noFill/>
            <a:ln w="1217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20" name="Google Shape;920;p48"/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>
              <a:off x="2426207" y="3107435"/>
              <a:ext cx="135635" cy="1752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21" name="Google Shape;921;p48"/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>
              <a:off x="2426207" y="3386327"/>
              <a:ext cx="135635" cy="17526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22" name="Google Shape;922;p48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627773" y="563752"/>
            <a:ext cx="5006581" cy="343788"/>
          </a:xfrm>
          <a:prstGeom prst="rect">
            <a:avLst/>
          </a:prstGeom>
          <a:noFill/>
          <a:ln>
            <a:noFill/>
          </a:ln>
        </p:spPr>
      </p:pic>
      <p:pic>
        <p:nvPicPr>
          <p:cNvPr id="923" name="Google Shape;923;p48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5783071" y="673354"/>
            <a:ext cx="4152010" cy="300609"/>
          </a:xfrm>
          <a:prstGeom prst="rect">
            <a:avLst/>
          </a:prstGeom>
          <a:noFill/>
          <a:ln>
            <a:noFill/>
          </a:ln>
        </p:spPr>
      </p:pic>
      <p:sp>
        <p:nvSpPr>
          <p:cNvPr id="924" name="Google Shape;924;p48"/>
          <p:cNvSpPr/>
          <p:nvPr/>
        </p:nvSpPr>
        <p:spPr>
          <a:xfrm>
            <a:off x="9339071" y="2334767"/>
            <a:ext cx="52069" cy="1920239"/>
          </a:xfrm>
          <a:custGeom>
            <a:avLst/>
            <a:gdLst/>
            <a:ahLst/>
            <a:cxnLst/>
            <a:rect l="l" t="t" r="r" b="b"/>
            <a:pathLst>
              <a:path w="52070" h="1920239" extrusionOk="0">
                <a:moveTo>
                  <a:pt x="0" y="0"/>
                </a:moveTo>
                <a:lnTo>
                  <a:pt x="20151" y="335"/>
                </a:lnTo>
                <a:lnTo>
                  <a:pt x="36623" y="1254"/>
                </a:lnTo>
                <a:lnTo>
                  <a:pt x="47738" y="2625"/>
                </a:lnTo>
                <a:lnTo>
                  <a:pt x="51816" y="4318"/>
                </a:lnTo>
                <a:lnTo>
                  <a:pt x="51816" y="1915922"/>
                </a:lnTo>
                <a:lnTo>
                  <a:pt x="47738" y="1917614"/>
                </a:lnTo>
                <a:lnTo>
                  <a:pt x="36623" y="1918985"/>
                </a:lnTo>
                <a:lnTo>
                  <a:pt x="20151" y="1919904"/>
                </a:lnTo>
                <a:lnTo>
                  <a:pt x="0" y="1920240"/>
                </a:lnTo>
              </a:path>
            </a:pathLst>
          </a:custGeom>
          <a:noFill/>
          <a:ln w="12175" cap="flat" cmpd="sng">
            <a:solidFill>
              <a:srgbClr val="0D0D0D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5" name="Google Shape;925;p48"/>
          <p:cNvSpPr txBox="1"/>
          <p:nvPr/>
        </p:nvSpPr>
        <p:spPr>
          <a:xfrm>
            <a:off x="2149855" y="4235818"/>
            <a:ext cx="1293495" cy="5829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79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1F5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Azure Data Factory</a:t>
            </a:r>
            <a:endParaRPr sz="12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755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1F5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SSIS</a:t>
            </a:r>
            <a:endParaRPr sz="12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926" name="Google Shape;926;p48"/>
          <p:cNvSpPr txBox="1"/>
          <p:nvPr/>
        </p:nvSpPr>
        <p:spPr>
          <a:xfrm>
            <a:off x="3903090" y="4331334"/>
            <a:ext cx="1381760" cy="1539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3000" rIns="0" bIns="0" anchor="t" anchorCtr="0">
            <a:spAutoFit/>
          </a:bodyPr>
          <a:lstStyle/>
          <a:p>
            <a:pPr marL="12700" marR="280670" lvl="0" indent="0" algn="l" rtl="0">
              <a:lnSpc>
                <a:spcPct val="108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1F5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Azure Data Lake  Storage Gen2</a:t>
            </a:r>
            <a:endParaRPr sz="12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735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1F5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Blob Storage</a:t>
            </a:r>
            <a:endParaRPr sz="12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12700" marR="280670" lvl="0" indent="0" algn="l" rtl="0">
              <a:lnSpc>
                <a:spcPct val="108333"/>
              </a:lnSpc>
              <a:spcBef>
                <a:spcPts val="915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1F5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Azure Data Lake  Storage Gen1</a:t>
            </a:r>
            <a:endParaRPr sz="12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12700" marR="5080" lvl="0" indent="0" algn="l" rtl="0">
              <a:lnSpc>
                <a:spcPct val="108333"/>
              </a:lnSpc>
              <a:spcBef>
                <a:spcPts val="89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1F5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SQL Server 2019 Big  Data Cluster</a:t>
            </a:r>
            <a:endParaRPr sz="12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927" name="Google Shape;927;p48"/>
          <p:cNvSpPr txBox="1"/>
          <p:nvPr/>
        </p:nvSpPr>
        <p:spPr>
          <a:xfrm>
            <a:off x="5657088" y="4229171"/>
            <a:ext cx="1751964" cy="1585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9200" rIns="0" bIns="0" anchor="t" anchorCtr="0">
            <a:spAutoFit/>
          </a:bodyPr>
          <a:lstStyle/>
          <a:p>
            <a:pPr marL="33655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1F5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Azure Databricks</a:t>
            </a:r>
            <a:endParaRPr sz="12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33655" marR="0" lvl="0" indent="0" algn="l" rtl="0">
              <a:lnSpc>
                <a:spcPct val="100000"/>
              </a:lnSpc>
              <a:spcBef>
                <a:spcPts val="76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1F5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Azure HDInsight</a:t>
            </a:r>
            <a:endParaRPr sz="12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33655" marR="480694" lvl="0" indent="0" algn="l" rtl="0">
              <a:lnSpc>
                <a:spcPct val="108333"/>
              </a:lnSpc>
              <a:spcBef>
                <a:spcPts val="915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1F5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PolyBase &amp; Stored  Procedures</a:t>
            </a:r>
            <a:endParaRPr sz="12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33655" marR="0" lvl="0" indent="0" algn="l" rtl="0">
              <a:lnSpc>
                <a:spcPct val="100000"/>
              </a:lnSpc>
              <a:spcBef>
                <a:spcPts val="73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1F5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Power BI Dataflow</a:t>
            </a:r>
            <a:endParaRPr sz="12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33655" marR="0" lvl="0" indent="0" algn="l" rtl="0">
              <a:lnSpc>
                <a:spcPct val="100000"/>
              </a:lnSpc>
              <a:spcBef>
                <a:spcPts val="755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1F5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Azure Data Lake Analytics</a:t>
            </a:r>
            <a:endParaRPr sz="12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928" name="Google Shape;928;p48"/>
          <p:cNvSpPr txBox="1"/>
          <p:nvPr/>
        </p:nvSpPr>
        <p:spPr>
          <a:xfrm>
            <a:off x="7510018" y="4235818"/>
            <a:ext cx="1863089" cy="1863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79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1F5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Azure SQL Data Warehouse</a:t>
            </a:r>
            <a:endParaRPr sz="12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755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1F5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Azure Analysis Services</a:t>
            </a:r>
            <a:endParaRPr sz="12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12700" marR="128270" lvl="0" indent="0" algn="l" rtl="0">
              <a:lnSpc>
                <a:spcPct val="108333"/>
              </a:lnSpc>
              <a:spcBef>
                <a:spcPts val="919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1F5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SQL Database (Single, MI,  HyperScale, Serverless)</a:t>
            </a:r>
            <a:endParaRPr sz="12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12700" marR="556260" lvl="0" indent="0" algn="l" rtl="0">
              <a:lnSpc>
                <a:spcPct val="183333"/>
              </a:lnSpc>
              <a:spcBef>
                <a:spcPts val="17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1F5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SQL Server in a VM  Cosmos DB</a:t>
            </a:r>
            <a:endParaRPr sz="12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555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1F5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Power BI Aggregations</a:t>
            </a:r>
            <a:endParaRPr sz="12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929" name="Google Shape;929;p48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109063" y="6360858"/>
            <a:ext cx="5102254" cy="1367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tangle 84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Freeform: Shape 86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Freeform: Shape 92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5" name="Isosceles Triangle 94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Isosceles Triangle 96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360" name="Google Shape;1360;p64"/>
          <p:cNvGraphicFramePr/>
          <p:nvPr>
            <p:extLst>
              <p:ext uri="{D42A27DB-BD31-4B8C-83A1-F6EECF244321}">
                <p14:modId xmlns:p14="http://schemas.microsoft.com/office/powerpoint/2010/main" val="1156198003"/>
              </p:ext>
            </p:extLst>
          </p:nvPr>
        </p:nvGraphicFramePr>
        <p:xfrm>
          <a:off x="1349315" y="643467"/>
          <a:ext cx="9493371" cy="5571070"/>
        </p:xfrm>
        <a:graphic>
          <a:graphicData uri="http://schemas.openxmlformats.org/drawingml/2006/table">
            <a:tbl>
              <a:tblPr firstRow="1" bandRow="1">
                <a:noFill/>
                <a:tableStyleId>{CE2C8CA8-FD56-4996-82A9-BB022ABA462F}</a:tableStyleId>
              </a:tblPr>
              <a:tblGrid>
                <a:gridCol w="41514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418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283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/>
                        <a:t>Product Name</a:t>
                      </a:r>
                      <a:r>
                        <a:rPr lang="en-US" sz="1800" b="0" u="none" strike="noStrike" cap="none"/>
                        <a:t> </a:t>
                      </a:r>
                      <a:endParaRPr lang="en-US" sz="1400"/>
                    </a:p>
                  </a:txBody>
                  <a:tcPr marL="89289" marR="89289" marT="44644" marB="44644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u="none" strike="noStrike" cap="none"/>
                        <a:t> </a:t>
                      </a:r>
                      <a:r>
                        <a:rPr lang="en-US" sz="1800" b="0"/>
                        <a:t>Overview</a:t>
                      </a:r>
                      <a:endParaRPr lang="en-US" sz="1400"/>
                    </a:p>
                  </a:txBody>
                  <a:tcPr marL="89289" marR="89289" marT="44644" marB="44644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06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Azure HDInsight(HDI)</a:t>
                      </a:r>
                      <a:endParaRPr lang="en-US" sz="1400"/>
                    </a:p>
                  </a:txBody>
                  <a:tcPr marL="89289" marR="89289" marT="44644" marB="44644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/>
                        <a:t>Deploys and provisions Apache Hadoop clusters in the Azure cloud. Hortonworks under the covers</a:t>
                      </a:r>
                      <a:endParaRPr sz="1800"/>
                    </a:p>
                  </a:txBody>
                  <a:tcPr marL="89289" marR="89289" marT="44644" marB="44644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9634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PolyBase &amp; Stored Procedures  (within SQL DW)</a:t>
                      </a:r>
                      <a:endParaRPr lang="en-US" sz="1400"/>
                    </a:p>
                  </a:txBody>
                  <a:tcPr marL="89289" marR="89289" marT="44644" marB="44644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Process T SQL queries that copy raw data from data lake (ADLS or Blob storage) via an external table into SQL DW, then clean via stored procedures</a:t>
                      </a:r>
                      <a:endParaRPr lang="en-US" sz="1400"/>
                    </a:p>
                  </a:txBody>
                  <a:tcPr marL="89289" marR="89289" marT="44644" marB="44644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9634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PowerBI Dataflow</a:t>
                      </a:r>
                      <a:endParaRPr lang="en-US" sz="1400"/>
                    </a:p>
                  </a:txBody>
                  <a:tcPr marL="89289" marR="89289" marT="44644" marB="44644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/>
                        <a:t>Integrates data lake and data prep technology(Power Query) directly into Power BI Service, independent of PBI reports. Self-service data prep</a:t>
                      </a:r>
                      <a:endParaRPr lang="en-US" sz="1400"/>
                    </a:p>
                  </a:txBody>
                  <a:tcPr marL="89289" marR="89289" marT="44644" marB="44644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2851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Azure Data Lake Analytics(ADLA)</a:t>
                      </a:r>
                      <a:endParaRPr lang="en-US" sz="1400"/>
                    </a:p>
                  </a:txBody>
                  <a:tcPr marL="89289" marR="89289" marT="44644" marB="44644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/>
                        <a:t>Dynamically provisions resources so you can run queries on petabytes of data. Query as a service using U SQL</a:t>
                      </a:r>
                      <a:endParaRPr lang="en-US" sz="1400"/>
                    </a:p>
                  </a:txBody>
                  <a:tcPr marL="89289" marR="89289" marT="44644" marB="44644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9634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dirty="0">
                        <a:latin typeface="Calibri"/>
                        <a:cs typeface="Calibri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alibri"/>
                          <a:cs typeface="Calibri"/>
                        </a:rPr>
                        <a:t>Azure Databricks</a:t>
                      </a:r>
                      <a:endParaRPr lang="en-US" sz="1800" dirty="0">
                        <a:latin typeface="Calibri"/>
                        <a:cs typeface="Calibri"/>
                      </a:endParaRPr>
                    </a:p>
                  </a:txBody>
                  <a:tcPr marL="89289" marR="89289" marT="44643" marB="4464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alibri"/>
                          <a:cs typeface="Calibri"/>
                        </a:rPr>
                        <a:t>Tool for curating and processing massive amounts of data and developing, training and deploying models on that data,and managing the whole workflow process throughout the project</a:t>
                      </a:r>
                      <a:endParaRPr sz="1800" dirty="0">
                        <a:latin typeface="Calibri"/>
                        <a:cs typeface="Calibri"/>
                      </a:endParaRPr>
                    </a:p>
                  </a:txBody>
                  <a:tcPr marL="89289" marR="89289" marT="44643" marB="44643"/>
                </a:tc>
                <a:extLst>
                  <a:ext uri="{0D108BD9-81ED-4DB2-BD59-A6C34878D82A}">
                    <a16:rowId xmlns:a16="http://schemas.microsoft.com/office/drawing/2014/main" val="1969153112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9B3DE28E-B993-47B8-9B1D-7288C0431AAE}"/>
              </a:ext>
            </a:extLst>
          </p:cNvPr>
          <p:cNvSpPr txBox="1"/>
          <p:nvPr/>
        </p:nvSpPr>
        <p:spPr>
          <a:xfrm>
            <a:off x="2410522" y="133815"/>
            <a:ext cx="460173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800" b="1"/>
              <a:t>Prep – Transform &amp; Clean</a:t>
            </a:r>
          </a:p>
        </p:txBody>
      </p:sp>
    </p:spTree>
    <p:extLst>
      <p:ext uri="{BB962C8B-B14F-4D97-AF65-F5344CB8AC3E}">
        <p14:creationId xmlns:p14="http://schemas.microsoft.com/office/powerpoint/2010/main" val="1681031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7474" y="395300"/>
            <a:ext cx="2786352" cy="552161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0"/>
          <p:cNvSpPr txBox="1"/>
          <p:nvPr/>
        </p:nvSpPr>
        <p:spPr>
          <a:xfrm>
            <a:off x="761652" y="2530300"/>
            <a:ext cx="2759100" cy="1938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Guidelines for the event</a:t>
            </a:r>
            <a:endParaRPr/>
          </a:p>
        </p:txBody>
      </p:sp>
      <p:sp>
        <p:nvSpPr>
          <p:cNvPr id="150" name="Google Shape;150;p20"/>
          <p:cNvSpPr txBox="1"/>
          <p:nvPr/>
        </p:nvSpPr>
        <p:spPr>
          <a:xfrm>
            <a:off x="3848033" y="1561974"/>
            <a:ext cx="8085371" cy="2862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❑"/>
            </a:pPr>
            <a:r>
              <a:rPr lang="en-US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session will span for 5 days &amp; it is mandatory to attend all the days.</a:t>
            </a:r>
            <a:endParaRPr dirty="0">
              <a:solidFill>
                <a:schemeClr val="dk1"/>
              </a:solidFill>
            </a:endParaRPr>
          </a:p>
          <a:p>
            <a:pPr marL="2857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indent="-285750">
              <a:buClr>
                <a:schemeClr val="dk1"/>
              </a:buClr>
              <a:buSzPts val="1800"/>
              <a:buFont typeface="Noto Sans Symbols"/>
              <a:buChar char="❑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audience </a:t>
            </a:r>
            <a:r>
              <a:rPr lang="en-US" sz="1800">
                <a:solidFill>
                  <a:schemeClr val="dk1"/>
                </a:solidFill>
              </a:rPr>
              <a:t>will need to complete a hands-on lab challenge after day 5. </a:t>
            </a:r>
          </a:p>
          <a:p>
            <a:pPr marL="2857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❑"/>
            </a:pPr>
            <a:r>
              <a:rPr lang="en-US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proctor will be available to take your queries via “Chat” window. Kindly 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“MUTE” and do not disturb the presenter.</a:t>
            </a:r>
            <a:endParaRPr>
              <a:solidFill>
                <a:schemeClr val="dk1"/>
              </a:solidFill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</a:endParaRPr>
          </a:p>
          <a:p>
            <a:pPr>
              <a:buClr>
                <a:schemeClr val="dk1"/>
              </a:buClr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Note: </a:t>
            </a:r>
            <a:r>
              <a:rPr lang="en-US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More trainings on the same &amp; similar topics would be delivered in near future. Keep your options open.</a:t>
            </a:r>
            <a:endParaRPr dirty="0">
              <a:solidFill>
                <a:schemeClr val="dk1"/>
              </a:solidFill>
            </a:endParaRPr>
          </a:p>
        </p:txBody>
      </p:sp>
      <p:pic>
        <p:nvPicPr>
          <p:cNvPr id="151" name="Google Shape;151;p20" descr="Image result for mute icon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52044" y="5674938"/>
            <a:ext cx="619215" cy="6192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0" descr="Image result for chat icon">
            <a:hlinkClick r:id="rId6"/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465043" y="5674938"/>
            <a:ext cx="673239" cy="6732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0" descr="Image result for recording icon">
            <a:hlinkClick r:id="rId8"/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2589864" y="5674938"/>
            <a:ext cx="673239" cy="6732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54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 extrusionOk="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1F5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86" name="Google Shape;1086;p5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3709" y="3085464"/>
            <a:ext cx="2930893" cy="3439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7" name="Google Shape;1087;p5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84015" y="3279826"/>
            <a:ext cx="228600" cy="38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8" name="Google Shape;1088;p5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064889" y="3085464"/>
            <a:ext cx="3275330" cy="3437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" name="Google Shape;1093;p55"/>
          <p:cNvSpPr txBox="1"/>
          <p:nvPr/>
        </p:nvSpPr>
        <p:spPr>
          <a:xfrm>
            <a:off x="9872853" y="3151758"/>
            <a:ext cx="1699260" cy="239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Advanced Analytics</a:t>
            </a:r>
            <a:endParaRPr sz="1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1094" name="Google Shape;1094;p55"/>
          <p:cNvGrpSpPr/>
          <p:nvPr/>
        </p:nvGrpSpPr>
        <p:grpSpPr>
          <a:xfrm>
            <a:off x="1723644" y="1694688"/>
            <a:ext cx="208914" cy="3345179"/>
            <a:chOff x="1723644" y="1694688"/>
            <a:chExt cx="208914" cy="3345179"/>
          </a:xfrm>
        </p:grpSpPr>
        <p:sp>
          <p:nvSpPr>
            <p:cNvPr id="1095" name="Google Shape;1095;p55"/>
            <p:cNvSpPr/>
            <p:nvPr/>
          </p:nvSpPr>
          <p:spPr>
            <a:xfrm>
              <a:off x="1723644" y="1694688"/>
              <a:ext cx="53340" cy="3345179"/>
            </a:xfrm>
            <a:custGeom>
              <a:avLst/>
              <a:gdLst/>
              <a:ahLst/>
              <a:cxnLst/>
              <a:rect l="l" t="t" r="r" b="b"/>
              <a:pathLst>
                <a:path w="53339" h="3345179" extrusionOk="0">
                  <a:moveTo>
                    <a:pt x="0" y="0"/>
                  </a:moveTo>
                  <a:lnTo>
                    <a:pt x="20764" y="355"/>
                  </a:lnTo>
                  <a:lnTo>
                    <a:pt x="37718" y="1317"/>
                  </a:lnTo>
                  <a:lnTo>
                    <a:pt x="49149" y="2732"/>
                  </a:lnTo>
                  <a:lnTo>
                    <a:pt x="53339" y="4445"/>
                  </a:lnTo>
                  <a:lnTo>
                    <a:pt x="53339" y="3340735"/>
                  </a:lnTo>
                  <a:lnTo>
                    <a:pt x="49148" y="3342447"/>
                  </a:lnTo>
                  <a:lnTo>
                    <a:pt x="37718" y="3343862"/>
                  </a:lnTo>
                  <a:lnTo>
                    <a:pt x="20764" y="3344824"/>
                  </a:lnTo>
                  <a:lnTo>
                    <a:pt x="0" y="3345179"/>
                  </a:lnTo>
                </a:path>
              </a:pathLst>
            </a:custGeom>
            <a:noFill/>
            <a:ln w="12175" cap="flat" cmpd="sng">
              <a:solidFill>
                <a:srgbClr val="0D0D0D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096" name="Google Shape;1096;p55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827276" y="3279648"/>
              <a:ext cx="105282" cy="762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97" name="Google Shape;1097;p55"/>
          <p:cNvSpPr txBox="1"/>
          <p:nvPr/>
        </p:nvSpPr>
        <p:spPr>
          <a:xfrm>
            <a:off x="660908" y="3802126"/>
            <a:ext cx="391795" cy="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Social</a:t>
            </a:r>
            <a:endParaRPr sz="1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098" name="Google Shape;1098;p55"/>
          <p:cNvSpPr txBox="1"/>
          <p:nvPr/>
        </p:nvSpPr>
        <p:spPr>
          <a:xfrm>
            <a:off x="782827" y="1844420"/>
            <a:ext cx="272415" cy="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LOB</a:t>
            </a:r>
            <a:endParaRPr sz="1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099" name="Google Shape;1099;p55"/>
          <p:cNvSpPr txBox="1"/>
          <p:nvPr/>
        </p:nvSpPr>
        <p:spPr>
          <a:xfrm>
            <a:off x="654507" y="2823210"/>
            <a:ext cx="400685" cy="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Graph</a:t>
            </a:r>
            <a:endParaRPr sz="1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100" name="Google Shape;1100;p55"/>
          <p:cNvSpPr txBox="1"/>
          <p:nvPr/>
        </p:nvSpPr>
        <p:spPr>
          <a:xfrm>
            <a:off x="834034" y="4291710"/>
            <a:ext cx="220345" cy="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IoT</a:t>
            </a:r>
            <a:endParaRPr sz="1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101" name="Google Shape;1101;p55"/>
          <p:cNvSpPr/>
          <p:nvPr/>
        </p:nvSpPr>
        <p:spPr>
          <a:xfrm>
            <a:off x="1264919" y="1763267"/>
            <a:ext cx="323215" cy="271780"/>
          </a:xfrm>
          <a:custGeom>
            <a:avLst/>
            <a:gdLst/>
            <a:ahLst/>
            <a:cxnLst/>
            <a:rect l="l" t="t" r="r" b="b"/>
            <a:pathLst>
              <a:path w="323215" h="271780" extrusionOk="0">
                <a:moveTo>
                  <a:pt x="285115" y="250317"/>
                </a:moveTo>
                <a:lnTo>
                  <a:pt x="283464" y="258466"/>
                </a:lnTo>
                <a:lnTo>
                  <a:pt x="278955" y="265128"/>
                </a:lnTo>
                <a:lnTo>
                  <a:pt x="272256" y="269622"/>
                </a:lnTo>
                <a:lnTo>
                  <a:pt x="264033" y="271272"/>
                </a:lnTo>
                <a:lnTo>
                  <a:pt x="255789" y="269622"/>
                </a:lnTo>
                <a:lnTo>
                  <a:pt x="249047" y="265128"/>
                </a:lnTo>
                <a:lnTo>
                  <a:pt x="244494" y="258466"/>
                </a:lnTo>
                <a:lnTo>
                  <a:pt x="242824" y="250317"/>
                </a:lnTo>
                <a:lnTo>
                  <a:pt x="244494" y="242240"/>
                </a:lnTo>
                <a:lnTo>
                  <a:pt x="249047" y="235616"/>
                </a:lnTo>
                <a:lnTo>
                  <a:pt x="255789" y="231136"/>
                </a:lnTo>
                <a:lnTo>
                  <a:pt x="264033" y="229489"/>
                </a:lnTo>
                <a:lnTo>
                  <a:pt x="272256" y="231136"/>
                </a:lnTo>
                <a:lnTo>
                  <a:pt x="278955" y="235616"/>
                </a:lnTo>
                <a:lnTo>
                  <a:pt x="283464" y="242240"/>
                </a:lnTo>
                <a:lnTo>
                  <a:pt x="285115" y="250317"/>
                </a:lnTo>
                <a:close/>
              </a:path>
              <a:path w="323215" h="271780" extrusionOk="0">
                <a:moveTo>
                  <a:pt x="116078" y="229489"/>
                </a:moveTo>
                <a:lnTo>
                  <a:pt x="107854" y="231136"/>
                </a:lnTo>
                <a:lnTo>
                  <a:pt x="101155" y="235616"/>
                </a:lnTo>
                <a:lnTo>
                  <a:pt x="96647" y="242240"/>
                </a:lnTo>
                <a:lnTo>
                  <a:pt x="94996" y="250317"/>
                </a:lnTo>
                <a:lnTo>
                  <a:pt x="96647" y="258466"/>
                </a:lnTo>
                <a:lnTo>
                  <a:pt x="101155" y="265128"/>
                </a:lnTo>
                <a:lnTo>
                  <a:pt x="107854" y="269622"/>
                </a:lnTo>
                <a:lnTo>
                  <a:pt x="116078" y="271272"/>
                </a:lnTo>
                <a:lnTo>
                  <a:pt x="124321" y="269622"/>
                </a:lnTo>
                <a:lnTo>
                  <a:pt x="131064" y="265128"/>
                </a:lnTo>
                <a:lnTo>
                  <a:pt x="135616" y="258466"/>
                </a:lnTo>
                <a:lnTo>
                  <a:pt x="137287" y="250317"/>
                </a:lnTo>
                <a:lnTo>
                  <a:pt x="135616" y="242240"/>
                </a:lnTo>
                <a:lnTo>
                  <a:pt x="131064" y="235616"/>
                </a:lnTo>
                <a:lnTo>
                  <a:pt x="124321" y="231136"/>
                </a:lnTo>
                <a:lnTo>
                  <a:pt x="116078" y="229489"/>
                </a:lnTo>
                <a:close/>
              </a:path>
              <a:path w="323215" h="271780" extrusionOk="0">
                <a:moveTo>
                  <a:pt x="0" y="0"/>
                </a:moveTo>
                <a:lnTo>
                  <a:pt x="22393" y="0"/>
                </a:lnTo>
                <a:lnTo>
                  <a:pt x="33893" y="0"/>
                </a:lnTo>
                <a:lnTo>
                  <a:pt x="38129" y="0"/>
                </a:lnTo>
                <a:lnTo>
                  <a:pt x="38735" y="0"/>
                </a:lnTo>
                <a:lnTo>
                  <a:pt x="83448" y="132673"/>
                </a:lnTo>
                <a:lnTo>
                  <a:pt x="106410" y="200802"/>
                </a:lnTo>
                <a:lnTo>
                  <a:pt x="114869" y="225903"/>
                </a:lnTo>
                <a:lnTo>
                  <a:pt x="116078" y="229489"/>
                </a:lnTo>
                <a:lnTo>
                  <a:pt x="201614" y="229489"/>
                </a:lnTo>
                <a:lnTo>
                  <a:pt x="245538" y="229489"/>
                </a:lnTo>
                <a:lnTo>
                  <a:pt x="261721" y="229489"/>
                </a:lnTo>
                <a:lnTo>
                  <a:pt x="264033" y="229489"/>
                </a:lnTo>
              </a:path>
              <a:path w="323215" h="271780" extrusionOk="0">
                <a:moveTo>
                  <a:pt x="94996" y="166878"/>
                </a:moveTo>
                <a:lnTo>
                  <a:pt x="202412" y="166878"/>
                </a:lnTo>
                <a:lnTo>
                  <a:pt x="257571" y="166878"/>
                </a:lnTo>
                <a:lnTo>
                  <a:pt x="277893" y="166878"/>
                </a:lnTo>
                <a:lnTo>
                  <a:pt x="280797" y="166878"/>
                </a:lnTo>
                <a:lnTo>
                  <a:pt x="305246" y="94557"/>
                </a:lnTo>
                <a:lnTo>
                  <a:pt x="317801" y="57419"/>
                </a:lnTo>
                <a:lnTo>
                  <a:pt x="322427" y="43737"/>
                </a:lnTo>
                <a:lnTo>
                  <a:pt x="323088" y="41783"/>
                </a:lnTo>
                <a:lnTo>
                  <a:pt x="166846" y="41783"/>
                </a:lnTo>
                <a:lnTo>
                  <a:pt x="86614" y="41783"/>
                </a:lnTo>
                <a:lnTo>
                  <a:pt x="57054" y="41783"/>
                </a:lnTo>
                <a:lnTo>
                  <a:pt x="52832" y="41783"/>
                </a:lnTo>
              </a:path>
            </a:pathLst>
          </a:custGeom>
          <a:noFill/>
          <a:ln w="12175" cap="flat" cmpd="sng">
            <a:solidFill>
              <a:srgbClr val="1A1A1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02" name="Google Shape;1102;p5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48155" y="2747772"/>
            <a:ext cx="356616" cy="320040"/>
          </a:xfrm>
          <a:prstGeom prst="rect">
            <a:avLst/>
          </a:prstGeom>
          <a:noFill/>
          <a:ln>
            <a:noFill/>
          </a:ln>
        </p:spPr>
      </p:pic>
      <p:sp>
        <p:nvSpPr>
          <p:cNvPr id="1103" name="Google Shape;1103;p55"/>
          <p:cNvSpPr txBox="1"/>
          <p:nvPr/>
        </p:nvSpPr>
        <p:spPr>
          <a:xfrm>
            <a:off x="646277" y="3312667"/>
            <a:ext cx="407670" cy="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Image</a:t>
            </a:r>
            <a:endParaRPr sz="1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1104" name="Google Shape;1104;p55"/>
          <p:cNvGrpSpPr/>
          <p:nvPr/>
        </p:nvGrpSpPr>
        <p:grpSpPr>
          <a:xfrm>
            <a:off x="1286256" y="3255263"/>
            <a:ext cx="280670" cy="251460"/>
            <a:chOff x="1286256" y="3255263"/>
            <a:chExt cx="280670" cy="251460"/>
          </a:xfrm>
        </p:grpSpPr>
        <p:sp>
          <p:nvSpPr>
            <p:cNvPr id="1105" name="Google Shape;1105;p55"/>
            <p:cNvSpPr/>
            <p:nvPr/>
          </p:nvSpPr>
          <p:spPr>
            <a:xfrm>
              <a:off x="1286256" y="3255263"/>
              <a:ext cx="280670" cy="251460"/>
            </a:xfrm>
            <a:custGeom>
              <a:avLst/>
              <a:gdLst/>
              <a:ahLst/>
              <a:cxnLst/>
              <a:rect l="l" t="t" r="r" b="b"/>
              <a:pathLst>
                <a:path w="280669" h="251460" extrusionOk="0">
                  <a:moveTo>
                    <a:pt x="0" y="251460"/>
                  </a:moveTo>
                  <a:lnTo>
                    <a:pt x="280416" y="251460"/>
                  </a:lnTo>
                  <a:lnTo>
                    <a:pt x="280416" y="0"/>
                  </a:lnTo>
                  <a:lnTo>
                    <a:pt x="0" y="0"/>
                  </a:lnTo>
                  <a:lnTo>
                    <a:pt x="0" y="251460"/>
                  </a:lnTo>
                  <a:close/>
                </a:path>
                <a:path w="280669" h="251460" extrusionOk="0">
                  <a:moveTo>
                    <a:pt x="280416" y="239268"/>
                  </a:moveTo>
                  <a:lnTo>
                    <a:pt x="187325" y="147827"/>
                  </a:lnTo>
                  <a:lnTo>
                    <a:pt x="163194" y="170687"/>
                  </a:lnTo>
                  <a:lnTo>
                    <a:pt x="93090" y="102108"/>
                  </a:lnTo>
                  <a:lnTo>
                    <a:pt x="0" y="193548"/>
                  </a:lnTo>
                </a:path>
              </a:pathLst>
            </a:custGeom>
            <a:noFill/>
            <a:ln w="12175" cap="flat" cmpd="sng">
              <a:solidFill>
                <a:srgbClr val="1A1A1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6" name="Google Shape;1106;p55"/>
            <p:cNvSpPr/>
            <p:nvPr/>
          </p:nvSpPr>
          <p:spPr>
            <a:xfrm>
              <a:off x="1473708" y="3300983"/>
              <a:ext cx="47625" cy="45720"/>
            </a:xfrm>
            <a:custGeom>
              <a:avLst/>
              <a:gdLst/>
              <a:ahLst/>
              <a:cxnLst/>
              <a:rect l="l" t="t" r="r" b="b"/>
              <a:pathLst>
                <a:path w="47625" h="45720" extrusionOk="0">
                  <a:moveTo>
                    <a:pt x="0" y="22860"/>
                  </a:moveTo>
                  <a:lnTo>
                    <a:pt x="1851" y="13983"/>
                  </a:lnTo>
                  <a:lnTo>
                    <a:pt x="6905" y="6715"/>
                  </a:lnTo>
                  <a:lnTo>
                    <a:pt x="14412" y="1803"/>
                  </a:lnTo>
                  <a:lnTo>
                    <a:pt x="23621" y="0"/>
                  </a:lnTo>
                  <a:lnTo>
                    <a:pt x="32831" y="1803"/>
                  </a:lnTo>
                  <a:lnTo>
                    <a:pt x="40338" y="6715"/>
                  </a:lnTo>
                  <a:lnTo>
                    <a:pt x="45392" y="13983"/>
                  </a:lnTo>
                  <a:lnTo>
                    <a:pt x="47243" y="22860"/>
                  </a:lnTo>
                  <a:lnTo>
                    <a:pt x="45392" y="31736"/>
                  </a:lnTo>
                  <a:lnTo>
                    <a:pt x="40338" y="39004"/>
                  </a:lnTo>
                  <a:lnTo>
                    <a:pt x="32831" y="43916"/>
                  </a:lnTo>
                  <a:lnTo>
                    <a:pt x="23621" y="45719"/>
                  </a:lnTo>
                  <a:lnTo>
                    <a:pt x="14412" y="43916"/>
                  </a:lnTo>
                  <a:lnTo>
                    <a:pt x="6905" y="39004"/>
                  </a:lnTo>
                  <a:lnTo>
                    <a:pt x="1851" y="31736"/>
                  </a:lnTo>
                  <a:lnTo>
                    <a:pt x="0" y="22860"/>
                  </a:lnTo>
                  <a:close/>
                </a:path>
              </a:pathLst>
            </a:custGeom>
            <a:noFill/>
            <a:ln w="12175" cap="flat" cmpd="sng">
              <a:solidFill>
                <a:srgbClr val="1A1A1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07" name="Google Shape;1107;p55"/>
          <p:cNvSpPr/>
          <p:nvPr/>
        </p:nvSpPr>
        <p:spPr>
          <a:xfrm>
            <a:off x="1277111" y="3785615"/>
            <a:ext cx="299085" cy="243840"/>
          </a:xfrm>
          <a:custGeom>
            <a:avLst/>
            <a:gdLst/>
            <a:ahLst/>
            <a:cxnLst/>
            <a:rect l="l" t="t" r="r" b="b"/>
            <a:pathLst>
              <a:path w="299084" h="243839" extrusionOk="0">
                <a:moveTo>
                  <a:pt x="207518" y="0"/>
                </a:moveTo>
                <a:lnTo>
                  <a:pt x="250316" y="16382"/>
                </a:lnTo>
                <a:lnTo>
                  <a:pt x="254000" y="20065"/>
                </a:lnTo>
                <a:lnTo>
                  <a:pt x="256794" y="19938"/>
                </a:lnTo>
                <a:lnTo>
                  <a:pt x="266844" y="17809"/>
                </a:lnTo>
                <a:lnTo>
                  <a:pt x="275859" y="14335"/>
                </a:lnTo>
                <a:lnTo>
                  <a:pt x="284708" y="9598"/>
                </a:lnTo>
                <a:lnTo>
                  <a:pt x="294259" y="3682"/>
                </a:lnTo>
                <a:lnTo>
                  <a:pt x="291155" y="15148"/>
                </a:lnTo>
                <a:lnTo>
                  <a:pt x="284956" y="23685"/>
                </a:lnTo>
                <a:lnTo>
                  <a:pt x="276899" y="30507"/>
                </a:lnTo>
                <a:lnTo>
                  <a:pt x="268224" y="36829"/>
                </a:lnTo>
                <a:lnTo>
                  <a:pt x="276647" y="36907"/>
                </a:lnTo>
                <a:lnTo>
                  <a:pt x="284940" y="35544"/>
                </a:lnTo>
                <a:lnTo>
                  <a:pt x="292494" y="32918"/>
                </a:lnTo>
                <a:lnTo>
                  <a:pt x="298703" y="29209"/>
                </a:lnTo>
                <a:lnTo>
                  <a:pt x="294253" y="40102"/>
                </a:lnTo>
                <a:lnTo>
                  <a:pt x="289194" y="48529"/>
                </a:lnTo>
                <a:lnTo>
                  <a:pt x="283398" y="55266"/>
                </a:lnTo>
                <a:lnTo>
                  <a:pt x="276732" y="61086"/>
                </a:lnTo>
                <a:lnTo>
                  <a:pt x="270637" y="65658"/>
                </a:lnTo>
                <a:lnTo>
                  <a:pt x="270637" y="66039"/>
                </a:lnTo>
                <a:lnTo>
                  <a:pt x="270637" y="66420"/>
                </a:lnTo>
                <a:lnTo>
                  <a:pt x="270637" y="66801"/>
                </a:lnTo>
                <a:lnTo>
                  <a:pt x="264613" y="109222"/>
                </a:lnTo>
                <a:lnTo>
                  <a:pt x="247894" y="150683"/>
                </a:lnTo>
                <a:lnTo>
                  <a:pt x="221360" y="188023"/>
                </a:lnTo>
                <a:lnTo>
                  <a:pt x="185895" y="218082"/>
                </a:lnTo>
                <a:lnTo>
                  <a:pt x="142378" y="237699"/>
                </a:lnTo>
                <a:lnTo>
                  <a:pt x="91693" y="243712"/>
                </a:lnTo>
                <a:lnTo>
                  <a:pt x="59949" y="241561"/>
                </a:lnTo>
                <a:lnTo>
                  <a:pt x="39385" y="237553"/>
                </a:lnTo>
                <a:lnTo>
                  <a:pt x="23989" y="231354"/>
                </a:lnTo>
                <a:lnTo>
                  <a:pt x="7746" y="222630"/>
                </a:lnTo>
                <a:lnTo>
                  <a:pt x="0" y="217931"/>
                </a:lnTo>
                <a:lnTo>
                  <a:pt x="13969" y="217169"/>
                </a:lnTo>
                <a:lnTo>
                  <a:pt x="32410" y="214379"/>
                </a:lnTo>
                <a:lnTo>
                  <a:pt x="50149" y="209708"/>
                </a:lnTo>
                <a:lnTo>
                  <a:pt x="67101" y="203275"/>
                </a:lnTo>
                <a:lnTo>
                  <a:pt x="83184" y="195198"/>
                </a:lnTo>
                <a:lnTo>
                  <a:pt x="89407" y="191134"/>
                </a:lnTo>
                <a:lnTo>
                  <a:pt x="83693" y="190118"/>
                </a:lnTo>
                <a:lnTo>
                  <a:pt x="69947" y="185872"/>
                </a:lnTo>
                <a:lnTo>
                  <a:pt x="55641" y="177863"/>
                </a:lnTo>
                <a:lnTo>
                  <a:pt x="42598" y="165187"/>
                </a:lnTo>
                <a:lnTo>
                  <a:pt x="32638" y="146938"/>
                </a:lnTo>
                <a:lnTo>
                  <a:pt x="41021" y="149478"/>
                </a:lnTo>
                <a:lnTo>
                  <a:pt x="50418" y="151129"/>
                </a:lnTo>
                <a:lnTo>
                  <a:pt x="56387" y="147954"/>
                </a:lnTo>
                <a:lnTo>
                  <a:pt x="38086" y="137011"/>
                </a:lnTo>
                <a:lnTo>
                  <a:pt x="22748" y="122507"/>
                </a:lnTo>
                <a:lnTo>
                  <a:pt x="13150" y="105074"/>
                </a:lnTo>
                <a:lnTo>
                  <a:pt x="12065" y="85343"/>
                </a:lnTo>
                <a:lnTo>
                  <a:pt x="19557" y="88518"/>
                </a:lnTo>
                <a:lnTo>
                  <a:pt x="22097" y="91185"/>
                </a:lnTo>
                <a:lnTo>
                  <a:pt x="34671" y="91058"/>
                </a:lnTo>
                <a:lnTo>
                  <a:pt x="21123" y="73457"/>
                </a:lnTo>
                <a:lnTo>
                  <a:pt x="13541" y="53212"/>
                </a:lnTo>
                <a:lnTo>
                  <a:pt x="12936" y="31444"/>
                </a:lnTo>
                <a:lnTo>
                  <a:pt x="20319" y="9270"/>
                </a:lnTo>
                <a:lnTo>
                  <a:pt x="44902" y="34607"/>
                </a:lnTo>
                <a:lnTo>
                  <a:pt x="72866" y="53181"/>
                </a:lnTo>
                <a:lnTo>
                  <a:pt x="102115" y="65420"/>
                </a:lnTo>
                <a:lnTo>
                  <a:pt x="130556" y="71754"/>
                </a:lnTo>
                <a:lnTo>
                  <a:pt x="144779" y="72643"/>
                </a:lnTo>
                <a:lnTo>
                  <a:pt x="144653" y="72516"/>
                </a:lnTo>
                <a:lnTo>
                  <a:pt x="144272" y="69468"/>
                </a:lnTo>
                <a:lnTo>
                  <a:pt x="144018" y="66293"/>
                </a:lnTo>
                <a:lnTo>
                  <a:pt x="144018" y="62991"/>
                </a:lnTo>
                <a:lnTo>
                  <a:pt x="149010" y="38469"/>
                </a:lnTo>
                <a:lnTo>
                  <a:pt x="162623" y="18446"/>
                </a:lnTo>
                <a:lnTo>
                  <a:pt x="182808" y="4949"/>
                </a:lnTo>
                <a:lnTo>
                  <a:pt x="207518" y="0"/>
                </a:lnTo>
                <a:close/>
              </a:path>
            </a:pathLst>
          </a:custGeom>
          <a:noFill/>
          <a:ln w="12175" cap="flat" cmpd="sng">
            <a:solidFill>
              <a:srgbClr val="1A1A1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8" name="Google Shape;1108;p55"/>
          <p:cNvSpPr txBox="1"/>
          <p:nvPr/>
        </p:nvSpPr>
        <p:spPr>
          <a:xfrm>
            <a:off x="741070" y="2334005"/>
            <a:ext cx="313055" cy="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CRM</a:t>
            </a:r>
            <a:endParaRPr sz="1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109" name="Google Shape;1109;p5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298447" y="2264664"/>
            <a:ext cx="257556" cy="3169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10" name="Google Shape;1110;p55"/>
          <p:cNvGrpSpPr/>
          <p:nvPr/>
        </p:nvGrpSpPr>
        <p:grpSpPr>
          <a:xfrm>
            <a:off x="1232916" y="4209798"/>
            <a:ext cx="354584" cy="333245"/>
            <a:chOff x="1232916" y="4209798"/>
            <a:chExt cx="354584" cy="333245"/>
          </a:xfrm>
        </p:grpSpPr>
        <p:pic>
          <p:nvPicPr>
            <p:cNvPr id="1111" name="Google Shape;1111;p55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417828" y="4209798"/>
              <a:ext cx="169672" cy="1513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12" name="Google Shape;1112;p55"/>
            <p:cNvSpPr/>
            <p:nvPr/>
          </p:nvSpPr>
          <p:spPr>
            <a:xfrm>
              <a:off x="1265224" y="4407789"/>
              <a:ext cx="303530" cy="107950"/>
            </a:xfrm>
            <a:custGeom>
              <a:avLst/>
              <a:gdLst/>
              <a:ahLst/>
              <a:cxnLst/>
              <a:rect l="l" t="t" r="r" b="b"/>
              <a:pathLst>
                <a:path w="303530" h="107950" extrusionOk="0">
                  <a:moveTo>
                    <a:pt x="0" y="0"/>
                  </a:moveTo>
                  <a:lnTo>
                    <a:pt x="145933" y="0"/>
                  </a:lnTo>
                  <a:lnTo>
                    <a:pt x="220872" y="0"/>
                  </a:lnTo>
                  <a:lnTo>
                    <a:pt x="248481" y="0"/>
                  </a:lnTo>
                  <a:lnTo>
                    <a:pt x="252425" y="0"/>
                  </a:lnTo>
                  <a:lnTo>
                    <a:pt x="272217" y="4034"/>
                  </a:lnTo>
                  <a:lnTo>
                    <a:pt x="288270" y="14938"/>
                  </a:lnTo>
                  <a:lnTo>
                    <a:pt x="299038" y="30914"/>
                  </a:lnTo>
                  <a:lnTo>
                    <a:pt x="302971" y="50165"/>
                  </a:lnTo>
                  <a:lnTo>
                    <a:pt x="302971" y="71310"/>
                  </a:lnTo>
                  <a:lnTo>
                    <a:pt x="302971" y="82168"/>
                  </a:lnTo>
                  <a:lnTo>
                    <a:pt x="302971" y="86169"/>
                  </a:lnTo>
                  <a:lnTo>
                    <a:pt x="302971" y="86741"/>
                  </a:lnTo>
                  <a:lnTo>
                    <a:pt x="301419" y="94930"/>
                  </a:lnTo>
                  <a:lnTo>
                    <a:pt x="297129" y="101679"/>
                  </a:lnTo>
                  <a:lnTo>
                    <a:pt x="290648" y="106261"/>
                  </a:lnTo>
                  <a:lnTo>
                    <a:pt x="282524" y="107950"/>
                  </a:lnTo>
                  <a:lnTo>
                    <a:pt x="259283" y="107950"/>
                  </a:lnTo>
                </a:path>
              </a:pathLst>
            </a:custGeom>
            <a:noFill/>
            <a:ln w="12175" cap="flat" cmpd="sng">
              <a:solidFill>
                <a:srgbClr val="1A1A1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113" name="Google Shape;1113;p55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1232916" y="4334256"/>
              <a:ext cx="300609" cy="20878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14" name="Google Shape;1114;p55"/>
          <p:cNvSpPr/>
          <p:nvPr/>
        </p:nvSpPr>
        <p:spPr>
          <a:xfrm>
            <a:off x="1199388" y="4764023"/>
            <a:ext cx="390525" cy="215265"/>
          </a:xfrm>
          <a:custGeom>
            <a:avLst/>
            <a:gdLst/>
            <a:ahLst/>
            <a:cxnLst/>
            <a:rect l="l" t="t" r="r" b="b"/>
            <a:pathLst>
              <a:path w="390525" h="215264" extrusionOk="0">
                <a:moveTo>
                  <a:pt x="303530" y="214883"/>
                </a:moveTo>
                <a:lnTo>
                  <a:pt x="153308" y="214883"/>
                </a:lnTo>
                <a:lnTo>
                  <a:pt x="76168" y="214883"/>
                </a:lnTo>
                <a:lnTo>
                  <a:pt x="47748" y="214883"/>
                </a:lnTo>
                <a:lnTo>
                  <a:pt x="43687" y="214883"/>
                </a:lnTo>
                <a:lnTo>
                  <a:pt x="26837" y="211387"/>
                </a:lnTo>
                <a:lnTo>
                  <a:pt x="12933" y="201866"/>
                </a:lnTo>
                <a:lnTo>
                  <a:pt x="3484" y="187773"/>
                </a:lnTo>
                <a:lnTo>
                  <a:pt x="0" y="170561"/>
                </a:lnTo>
                <a:lnTo>
                  <a:pt x="2454" y="155902"/>
                </a:lnTo>
                <a:lnTo>
                  <a:pt x="9291" y="143494"/>
                </a:lnTo>
                <a:lnTo>
                  <a:pt x="19722" y="134110"/>
                </a:lnTo>
                <a:lnTo>
                  <a:pt x="32956" y="128524"/>
                </a:lnTo>
                <a:lnTo>
                  <a:pt x="41626" y="113684"/>
                </a:lnTo>
                <a:lnTo>
                  <a:pt x="53460" y="101726"/>
                </a:lnTo>
                <a:lnTo>
                  <a:pt x="67885" y="93198"/>
                </a:lnTo>
                <a:lnTo>
                  <a:pt x="84328" y="88645"/>
                </a:lnTo>
                <a:lnTo>
                  <a:pt x="92896" y="54167"/>
                </a:lnTo>
                <a:lnTo>
                  <a:pt x="113252" y="25987"/>
                </a:lnTo>
                <a:lnTo>
                  <a:pt x="142513" y="6975"/>
                </a:lnTo>
                <a:lnTo>
                  <a:pt x="177800" y="0"/>
                </a:lnTo>
                <a:lnTo>
                  <a:pt x="204471" y="3853"/>
                </a:lnTo>
                <a:lnTo>
                  <a:pt x="228393" y="14731"/>
                </a:lnTo>
                <a:lnTo>
                  <a:pt x="248290" y="31611"/>
                </a:lnTo>
                <a:lnTo>
                  <a:pt x="262890" y="53467"/>
                </a:lnTo>
                <a:lnTo>
                  <a:pt x="272383" y="48906"/>
                </a:lnTo>
                <a:lnTo>
                  <a:pt x="282352" y="45561"/>
                </a:lnTo>
                <a:lnTo>
                  <a:pt x="292750" y="43501"/>
                </a:lnTo>
                <a:lnTo>
                  <a:pt x="303530" y="42799"/>
                </a:lnTo>
                <a:lnTo>
                  <a:pt x="337101" y="49633"/>
                </a:lnTo>
                <a:lnTo>
                  <a:pt x="364648" y="68230"/>
                </a:lnTo>
                <a:lnTo>
                  <a:pt x="383289" y="95734"/>
                </a:lnTo>
                <a:lnTo>
                  <a:pt x="390144" y="129286"/>
                </a:lnTo>
                <a:lnTo>
                  <a:pt x="383289" y="162323"/>
                </a:lnTo>
                <a:lnTo>
                  <a:pt x="364648" y="189563"/>
                </a:lnTo>
                <a:lnTo>
                  <a:pt x="337101" y="208063"/>
                </a:lnTo>
                <a:lnTo>
                  <a:pt x="303530" y="214883"/>
                </a:lnTo>
                <a:close/>
              </a:path>
            </a:pathLst>
          </a:custGeom>
          <a:noFill/>
          <a:ln w="12175" cap="flat" cmpd="sng">
            <a:solidFill>
              <a:srgbClr val="333E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5" name="Google Shape;1115;p55"/>
          <p:cNvSpPr/>
          <p:nvPr/>
        </p:nvSpPr>
        <p:spPr>
          <a:xfrm>
            <a:off x="679208" y="4817998"/>
            <a:ext cx="323850" cy="95250"/>
          </a:xfrm>
          <a:custGeom>
            <a:avLst/>
            <a:gdLst/>
            <a:ahLst/>
            <a:cxnLst/>
            <a:rect l="l" t="t" r="r" b="b"/>
            <a:pathLst>
              <a:path w="323850" h="95250" extrusionOk="0">
                <a:moveTo>
                  <a:pt x="298996" y="28828"/>
                </a:moveTo>
                <a:lnTo>
                  <a:pt x="281863" y="28828"/>
                </a:lnTo>
                <a:lnTo>
                  <a:pt x="274980" y="32003"/>
                </a:lnTo>
                <a:lnTo>
                  <a:pt x="262064" y="63373"/>
                </a:lnTo>
                <a:lnTo>
                  <a:pt x="262064" y="73151"/>
                </a:lnTo>
                <a:lnTo>
                  <a:pt x="264401" y="80899"/>
                </a:lnTo>
                <a:lnTo>
                  <a:pt x="269074" y="86613"/>
                </a:lnTo>
                <a:lnTo>
                  <a:pt x="273748" y="92201"/>
                </a:lnTo>
                <a:lnTo>
                  <a:pt x="279971" y="94995"/>
                </a:lnTo>
                <a:lnTo>
                  <a:pt x="297345" y="94995"/>
                </a:lnTo>
                <a:lnTo>
                  <a:pt x="304444" y="90931"/>
                </a:lnTo>
                <a:lnTo>
                  <a:pt x="308561" y="83693"/>
                </a:lnTo>
                <a:lnTo>
                  <a:pt x="288023" y="83693"/>
                </a:lnTo>
                <a:lnTo>
                  <a:pt x="284060" y="81787"/>
                </a:lnTo>
                <a:lnTo>
                  <a:pt x="278168" y="74421"/>
                </a:lnTo>
                <a:lnTo>
                  <a:pt x="276694" y="69342"/>
                </a:lnTo>
                <a:lnTo>
                  <a:pt x="276694" y="55752"/>
                </a:lnTo>
                <a:lnTo>
                  <a:pt x="278231" y="50292"/>
                </a:lnTo>
                <a:lnTo>
                  <a:pt x="281305" y="46227"/>
                </a:lnTo>
                <a:lnTo>
                  <a:pt x="284365" y="42290"/>
                </a:lnTo>
                <a:lnTo>
                  <a:pt x="288582" y="40258"/>
                </a:lnTo>
                <a:lnTo>
                  <a:pt x="323634" y="40258"/>
                </a:lnTo>
                <a:lnTo>
                  <a:pt x="323634" y="39115"/>
                </a:lnTo>
                <a:lnTo>
                  <a:pt x="309067" y="39115"/>
                </a:lnTo>
                <a:lnTo>
                  <a:pt x="305193" y="32257"/>
                </a:lnTo>
                <a:lnTo>
                  <a:pt x="298996" y="28828"/>
                </a:lnTo>
                <a:close/>
              </a:path>
              <a:path w="323850" h="95250" extrusionOk="0">
                <a:moveTo>
                  <a:pt x="323634" y="82803"/>
                </a:moveTo>
                <a:lnTo>
                  <a:pt x="309308" y="82803"/>
                </a:lnTo>
                <a:lnTo>
                  <a:pt x="309308" y="93599"/>
                </a:lnTo>
                <a:lnTo>
                  <a:pt x="323634" y="93599"/>
                </a:lnTo>
                <a:lnTo>
                  <a:pt x="323634" y="82803"/>
                </a:lnTo>
                <a:close/>
              </a:path>
              <a:path w="323850" h="95250" extrusionOk="0">
                <a:moveTo>
                  <a:pt x="323634" y="40258"/>
                </a:moveTo>
                <a:lnTo>
                  <a:pt x="298462" y="40258"/>
                </a:lnTo>
                <a:lnTo>
                  <a:pt x="302183" y="41782"/>
                </a:lnTo>
                <a:lnTo>
                  <a:pt x="308038" y="48132"/>
                </a:lnTo>
                <a:lnTo>
                  <a:pt x="309498" y="51943"/>
                </a:lnTo>
                <a:lnTo>
                  <a:pt x="309498" y="70103"/>
                </a:lnTo>
                <a:lnTo>
                  <a:pt x="307974" y="74675"/>
                </a:lnTo>
                <a:lnTo>
                  <a:pt x="304927" y="78231"/>
                </a:lnTo>
                <a:lnTo>
                  <a:pt x="301879" y="81914"/>
                </a:lnTo>
                <a:lnTo>
                  <a:pt x="297903" y="83693"/>
                </a:lnTo>
                <a:lnTo>
                  <a:pt x="308561" y="83693"/>
                </a:lnTo>
                <a:lnTo>
                  <a:pt x="309067" y="82803"/>
                </a:lnTo>
                <a:lnTo>
                  <a:pt x="323634" y="82803"/>
                </a:lnTo>
                <a:lnTo>
                  <a:pt x="323634" y="40258"/>
                </a:lnTo>
                <a:close/>
              </a:path>
              <a:path w="323850" h="95250" extrusionOk="0">
                <a:moveTo>
                  <a:pt x="323634" y="0"/>
                </a:moveTo>
                <a:lnTo>
                  <a:pt x="309308" y="0"/>
                </a:lnTo>
                <a:lnTo>
                  <a:pt x="309308" y="39115"/>
                </a:lnTo>
                <a:lnTo>
                  <a:pt x="323634" y="39115"/>
                </a:lnTo>
                <a:lnTo>
                  <a:pt x="323634" y="0"/>
                </a:lnTo>
                <a:close/>
              </a:path>
              <a:path w="323850" h="95250" extrusionOk="0">
                <a:moveTo>
                  <a:pt x="156248" y="28828"/>
                </a:moveTo>
                <a:lnTo>
                  <a:pt x="146367" y="28828"/>
                </a:lnTo>
                <a:lnTo>
                  <a:pt x="139045" y="29398"/>
                </a:lnTo>
                <a:lnTo>
                  <a:pt x="112789" y="61721"/>
                </a:lnTo>
                <a:lnTo>
                  <a:pt x="112712" y="72517"/>
                </a:lnTo>
                <a:lnTo>
                  <a:pt x="115620" y="80263"/>
                </a:lnTo>
                <a:lnTo>
                  <a:pt x="121450" y="86232"/>
                </a:lnTo>
                <a:lnTo>
                  <a:pt x="127279" y="92075"/>
                </a:lnTo>
                <a:lnTo>
                  <a:pt x="135064" y="94995"/>
                </a:lnTo>
                <a:lnTo>
                  <a:pt x="144830" y="94995"/>
                </a:lnTo>
                <a:lnTo>
                  <a:pt x="170622" y="83693"/>
                </a:lnTo>
                <a:lnTo>
                  <a:pt x="139992" y="83693"/>
                </a:lnTo>
                <a:lnTo>
                  <a:pt x="135585" y="81787"/>
                </a:lnTo>
                <a:lnTo>
                  <a:pt x="128993" y="74168"/>
                </a:lnTo>
                <a:lnTo>
                  <a:pt x="127342" y="68961"/>
                </a:lnTo>
                <a:lnTo>
                  <a:pt x="127456" y="55118"/>
                </a:lnTo>
                <a:lnTo>
                  <a:pt x="128968" y="50037"/>
                </a:lnTo>
                <a:lnTo>
                  <a:pt x="132219" y="46100"/>
                </a:lnTo>
                <a:lnTo>
                  <a:pt x="135483" y="42290"/>
                </a:lnTo>
                <a:lnTo>
                  <a:pt x="139903" y="40258"/>
                </a:lnTo>
                <a:lnTo>
                  <a:pt x="171507" y="40258"/>
                </a:lnTo>
                <a:lnTo>
                  <a:pt x="169468" y="37592"/>
                </a:lnTo>
                <a:lnTo>
                  <a:pt x="163957" y="31750"/>
                </a:lnTo>
                <a:lnTo>
                  <a:pt x="156248" y="28828"/>
                </a:lnTo>
                <a:close/>
              </a:path>
              <a:path w="323850" h="95250" extrusionOk="0">
                <a:moveTo>
                  <a:pt x="171507" y="40258"/>
                </a:moveTo>
                <a:lnTo>
                  <a:pt x="151142" y="40258"/>
                </a:lnTo>
                <a:lnTo>
                  <a:pt x="155473" y="42163"/>
                </a:lnTo>
                <a:lnTo>
                  <a:pt x="161531" y="49783"/>
                </a:lnTo>
                <a:lnTo>
                  <a:pt x="163042" y="55118"/>
                </a:lnTo>
                <a:lnTo>
                  <a:pt x="163042" y="68961"/>
                </a:lnTo>
                <a:lnTo>
                  <a:pt x="161531" y="74294"/>
                </a:lnTo>
                <a:lnTo>
                  <a:pt x="158508" y="78105"/>
                </a:lnTo>
                <a:lnTo>
                  <a:pt x="155473" y="81787"/>
                </a:lnTo>
                <a:lnTo>
                  <a:pt x="151142" y="83693"/>
                </a:lnTo>
                <a:lnTo>
                  <a:pt x="170622" y="83693"/>
                </a:lnTo>
                <a:lnTo>
                  <a:pt x="172723" y="81027"/>
                </a:lnTo>
                <a:lnTo>
                  <a:pt x="175514" y="75326"/>
                </a:lnTo>
                <a:lnTo>
                  <a:pt x="177190" y="68887"/>
                </a:lnTo>
                <a:lnTo>
                  <a:pt x="177749" y="61721"/>
                </a:lnTo>
                <a:lnTo>
                  <a:pt x="177230" y="54415"/>
                </a:lnTo>
                <a:lnTo>
                  <a:pt x="175675" y="47942"/>
                </a:lnTo>
                <a:lnTo>
                  <a:pt x="173087" y="42326"/>
                </a:lnTo>
                <a:lnTo>
                  <a:pt x="171507" y="40258"/>
                </a:lnTo>
                <a:close/>
              </a:path>
              <a:path w="323850" h="95250" extrusionOk="0">
                <a:moveTo>
                  <a:pt x="206082" y="30352"/>
                </a:moveTo>
                <a:lnTo>
                  <a:pt x="191744" y="30352"/>
                </a:lnTo>
                <a:lnTo>
                  <a:pt x="191744" y="68071"/>
                </a:lnTo>
                <a:lnTo>
                  <a:pt x="193146" y="79886"/>
                </a:lnTo>
                <a:lnTo>
                  <a:pt x="197353" y="88296"/>
                </a:lnTo>
                <a:lnTo>
                  <a:pt x="204362" y="93325"/>
                </a:lnTo>
                <a:lnTo>
                  <a:pt x="214172" y="94995"/>
                </a:lnTo>
                <a:lnTo>
                  <a:pt x="222935" y="94995"/>
                </a:lnTo>
                <a:lnTo>
                  <a:pt x="229400" y="91186"/>
                </a:lnTo>
                <a:lnTo>
                  <a:pt x="233496" y="83693"/>
                </a:lnTo>
                <a:lnTo>
                  <a:pt x="210464" y="83693"/>
                </a:lnTo>
                <a:lnTo>
                  <a:pt x="206082" y="77977"/>
                </a:lnTo>
                <a:lnTo>
                  <a:pt x="206082" y="30352"/>
                </a:lnTo>
                <a:close/>
              </a:path>
              <a:path w="323850" h="95250" extrusionOk="0">
                <a:moveTo>
                  <a:pt x="248145" y="83565"/>
                </a:moveTo>
                <a:lnTo>
                  <a:pt x="233807" y="83565"/>
                </a:lnTo>
                <a:lnTo>
                  <a:pt x="233807" y="93599"/>
                </a:lnTo>
                <a:lnTo>
                  <a:pt x="248145" y="93599"/>
                </a:lnTo>
                <a:lnTo>
                  <a:pt x="248145" y="83565"/>
                </a:lnTo>
                <a:close/>
              </a:path>
              <a:path w="323850" h="95250" extrusionOk="0">
                <a:moveTo>
                  <a:pt x="248145" y="30352"/>
                </a:moveTo>
                <a:lnTo>
                  <a:pt x="233807" y="30352"/>
                </a:lnTo>
                <a:lnTo>
                  <a:pt x="233807" y="71755"/>
                </a:lnTo>
                <a:lnTo>
                  <a:pt x="232435" y="75818"/>
                </a:lnTo>
                <a:lnTo>
                  <a:pt x="226961" y="82168"/>
                </a:lnTo>
                <a:lnTo>
                  <a:pt x="223469" y="83693"/>
                </a:lnTo>
                <a:lnTo>
                  <a:pt x="233496" y="83693"/>
                </a:lnTo>
                <a:lnTo>
                  <a:pt x="233565" y="83565"/>
                </a:lnTo>
                <a:lnTo>
                  <a:pt x="248145" y="83565"/>
                </a:lnTo>
                <a:lnTo>
                  <a:pt x="248145" y="30352"/>
                </a:lnTo>
                <a:close/>
              </a:path>
              <a:path w="323850" h="95250" extrusionOk="0">
                <a:moveTo>
                  <a:pt x="54635" y="3556"/>
                </a:moveTo>
                <a:lnTo>
                  <a:pt x="46075" y="3556"/>
                </a:lnTo>
                <a:lnTo>
                  <a:pt x="36526" y="4367"/>
                </a:lnTo>
                <a:lnTo>
                  <a:pt x="3260" y="31781"/>
                </a:lnTo>
                <a:lnTo>
                  <a:pt x="0" y="50926"/>
                </a:lnTo>
                <a:lnTo>
                  <a:pt x="724" y="60356"/>
                </a:lnTo>
                <a:lnTo>
                  <a:pt x="25130" y="92011"/>
                </a:lnTo>
                <a:lnTo>
                  <a:pt x="42481" y="94995"/>
                </a:lnTo>
                <a:lnTo>
                  <a:pt x="49623" y="94684"/>
                </a:lnTo>
                <a:lnTo>
                  <a:pt x="56151" y="93741"/>
                </a:lnTo>
                <a:lnTo>
                  <a:pt x="62067" y="92156"/>
                </a:lnTo>
                <a:lnTo>
                  <a:pt x="67373" y="89915"/>
                </a:lnTo>
                <a:lnTo>
                  <a:pt x="67373" y="82168"/>
                </a:lnTo>
                <a:lnTo>
                  <a:pt x="36575" y="82168"/>
                </a:lnTo>
                <a:lnTo>
                  <a:pt x="29273" y="79375"/>
                </a:lnTo>
                <a:lnTo>
                  <a:pt x="18148" y="67690"/>
                </a:lnTo>
                <a:lnTo>
                  <a:pt x="15367" y="59943"/>
                </a:lnTo>
                <a:lnTo>
                  <a:pt x="15367" y="50164"/>
                </a:lnTo>
                <a:lnTo>
                  <a:pt x="38023" y="16382"/>
                </a:lnTo>
                <a:lnTo>
                  <a:pt x="67373" y="16382"/>
                </a:lnTo>
                <a:lnTo>
                  <a:pt x="67373" y="7112"/>
                </a:lnTo>
                <a:lnTo>
                  <a:pt x="61734" y="4699"/>
                </a:lnTo>
                <a:lnTo>
                  <a:pt x="54635" y="3556"/>
                </a:lnTo>
                <a:close/>
              </a:path>
              <a:path w="323850" h="95250" extrusionOk="0">
                <a:moveTo>
                  <a:pt x="67373" y="76326"/>
                </a:moveTo>
                <a:lnTo>
                  <a:pt x="61239" y="80263"/>
                </a:lnTo>
                <a:lnTo>
                  <a:pt x="54000" y="82168"/>
                </a:lnTo>
                <a:lnTo>
                  <a:pt x="67373" y="82168"/>
                </a:lnTo>
                <a:lnTo>
                  <a:pt x="67373" y="76326"/>
                </a:lnTo>
                <a:close/>
              </a:path>
              <a:path w="323850" h="95250" extrusionOk="0">
                <a:moveTo>
                  <a:pt x="67373" y="16382"/>
                </a:moveTo>
                <a:lnTo>
                  <a:pt x="54813" y="16382"/>
                </a:lnTo>
                <a:lnTo>
                  <a:pt x="61404" y="18161"/>
                </a:lnTo>
                <a:lnTo>
                  <a:pt x="67373" y="21717"/>
                </a:lnTo>
                <a:lnTo>
                  <a:pt x="67373" y="16382"/>
                </a:lnTo>
                <a:close/>
              </a:path>
              <a:path w="323850" h="95250" extrusionOk="0">
                <a:moveTo>
                  <a:pt x="97650" y="0"/>
                </a:moveTo>
                <a:lnTo>
                  <a:pt x="83261" y="0"/>
                </a:lnTo>
                <a:lnTo>
                  <a:pt x="83261" y="93599"/>
                </a:lnTo>
                <a:lnTo>
                  <a:pt x="97650" y="93599"/>
                </a:lnTo>
                <a:lnTo>
                  <a:pt x="97650" y="0"/>
                </a:lnTo>
                <a:close/>
              </a:path>
            </a:pathLst>
          </a:custGeom>
          <a:solidFill>
            <a:srgbClr val="50505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6" name="Google Shape;1116;p55"/>
          <p:cNvSpPr/>
          <p:nvPr/>
        </p:nvSpPr>
        <p:spPr>
          <a:xfrm>
            <a:off x="2071116" y="2365248"/>
            <a:ext cx="1755775" cy="1859280"/>
          </a:xfrm>
          <a:custGeom>
            <a:avLst/>
            <a:gdLst/>
            <a:ahLst/>
            <a:cxnLst/>
            <a:rect l="l" t="t" r="r" b="b"/>
            <a:pathLst>
              <a:path w="1755775" h="1859279" extrusionOk="0">
                <a:moveTo>
                  <a:pt x="1755648" y="0"/>
                </a:moveTo>
                <a:lnTo>
                  <a:pt x="0" y="0"/>
                </a:lnTo>
                <a:lnTo>
                  <a:pt x="0" y="1859279"/>
                </a:lnTo>
                <a:lnTo>
                  <a:pt x="1755648" y="1859279"/>
                </a:lnTo>
                <a:lnTo>
                  <a:pt x="1755648" y="0"/>
                </a:lnTo>
                <a:close/>
              </a:path>
            </a:pathLst>
          </a:custGeom>
          <a:solidFill>
            <a:srgbClr val="F7F7F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7" name="Google Shape;1117;p55"/>
          <p:cNvSpPr txBox="1"/>
          <p:nvPr/>
        </p:nvSpPr>
        <p:spPr>
          <a:xfrm>
            <a:off x="2646298" y="2494533"/>
            <a:ext cx="615315" cy="239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0078D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INGEST</a:t>
            </a:r>
            <a:endParaRPr sz="1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118" name="Google Shape;1118;p55"/>
          <p:cNvSpPr/>
          <p:nvPr/>
        </p:nvSpPr>
        <p:spPr>
          <a:xfrm>
            <a:off x="3872484" y="2365248"/>
            <a:ext cx="1755775" cy="1859280"/>
          </a:xfrm>
          <a:custGeom>
            <a:avLst/>
            <a:gdLst/>
            <a:ahLst/>
            <a:cxnLst/>
            <a:rect l="l" t="t" r="r" b="b"/>
            <a:pathLst>
              <a:path w="1755775" h="1859279" extrusionOk="0">
                <a:moveTo>
                  <a:pt x="1755648" y="0"/>
                </a:moveTo>
                <a:lnTo>
                  <a:pt x="0" y="0"/>
                </a:lnTo>
                <a:lnTo>
                  <a:pt x="0" y="1859279"/>
                </a:lnTo>
                <a:lnTo>
                  <a:pt x="1755648" y="1859279"/>
                </a:lnTo>
                <a:lnTo>
                  <a:pt x="1755648" y="0"/>
                </a:lnTo>
                <a:close/>
              </a:path>
            </a:pathLst>
          </a:custGeom>
          <a:solidFill>
            <a:srgbClr val="F7F7F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9" name="Google Shape;1119;p55"/>
          <p:cNvSpPr txBox="1"/>
          <p:nvPr/>
        </p:nvSpPr>
        <p:spPr>
          <a:xfrm>
            <a:off x="4483353" y="2494533"/>
            <a:ext cx="546735" cy="239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0078D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STORE</a:t>
            </a:r>
            <a:endParaRPr sz="1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120" name="Google Shape;1120;p55"/>
          <p:cNvSpPr/>
          <p:nvPr/>
        </p:nvSpPr>
        <p:spPr>
          <a:xfrm>
            <a:off x="5673852" y="2365248"/>
            <a:ext cx="1757680" cy="1859280"/>
          </a:xfrm>
          <a:custGeom>
            <a:avLst/>
            <a:gdLst/>
            <a:ahLst/>
            <a:cxnLst/>
            <a:rect l="l" t="t" r="r" b="b"/>
            <a:pathLst>
              <a:path w="1757679" h="1859279" extrusionOk="0">
                <a:moveTo>
                  <a:pt x="1757172" y="0"/>
                </a:moveTo>
                <a:lnTo>
                  <a:pt x="0" y="0"/>
                </a:lnTo>
                <a:lnTo>
                  <a:pt x="0" y="1859279"/>
                </a:lnTo>
                <a:lnTo>
                  <a:pt x="1757172" y="1859279"/>
                </a:lnTo>
                <a:lnTo>
                  <a:pt x="1757172" y="0"/>
                </a:lnTo>
                <a:close/>
              </a:path>
            </a:pathLst>
          </a:custGeom>
          <a:solidFill>
            <a:srgbClr val="F7F7F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1" name="Google Shape;1121;p55"/>
          <p:cNvSpPr txBox="1"/>
          <p:nvPr/>
        </p:nvSpPr>
        <p:spPr>
          <a:xfrm>
            <a:off x="6346571" y="2494533"/>
            <a:ext cx="424180" cy="239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0078D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PREP</a:t>
            </a:r>
            <a:endParaRPr sz="1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122" name="Google Shape;1122;p55"/>
          <p:cNvSpPr/>
          <p:nvPr/>
        </p:nvSpPr>
        <p:spPr>
          <a:xfrm>
            <a:off x="7476743" y="2365248"/>
            <a:ext cx="1755775" cy="1859280"/>
          </a:xfrm>
          <a:custGeom>
            <a:avLst/>
            <a:gdLst/>
            <a:ahLst/>
            <a:cxnLst/>
            <a:rect l="l" t="t" r="r" b="b"/>
            <a:pathLst>
              <a:path w="1755775" h="1859279" extrusionOk="0">
                <a:moveTo>
                  <a:pt x="1755648" y="0"/>
                </a:moveTo>
                <a:lnTo>
                  <a:pt x="0" y="0"/>
                </a:lnTo>
                <a:lnTo>
                  <a:pt x="0" y="1859279"/>
                </a:lnTo>
                <a:lnTo>
                  <a:pt x="1755648" y="1859279"/>
                </a:lnTo>
                <a:lnTo>
                  <a:pt x="1755648" y="0"/>
                </a:lnTo>
                <a:close/>
              </a:path>
            </a:pathLst>
          </a:custGeom>
          <a:solidFill>
            <a:srgbClr val="F7F7F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3" name="Google Shape;1123;p55"/>
          <p:cNvSpPr txBox="1"/>
          <p:nvPr/>
        </p:nvSpPr>
        <p:spPr>
          <a:xfrm>
            <a:off x="7683754" y="2494533"/>
            <a:ext cx="1352550" cy="421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0" marR="508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0078D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MODEL &amp; SERVE</a:t>
            </a:r>
            <a:endParaRPr sz="1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3175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0078D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(&amp; store)</a:t>
            </a:r>
            <a:endParaRPr sz="12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124" name="Google Shape;1124;p55"/>
          <p:cNvSpPr txBox="1"/>
          <p:nvPr/>
        </p:nvSpPr>
        <p:spPr>
          <a:xfrm>
            <a:off x="2333879" y="3753739"/>
            <a:ext cx="1186815" cy="322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3475" rIns="0" bIns="0" anchor="t" anchorCtr="0">
            <a:spAutoFit/>
          </a:bodyPr>
          <a:lstStyle/>
          <a:p>
            <a:pPr marL="121285" marR="5080" lvl="0" indent="-121285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Data orchestration  and monitoring</a:t>
            </a:r>
            <a:endParaRPr sz="1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125" name="Google Shape;1125;p55"/>
          <p:cNvSpPr txBox="1"/>
          <p:nvPr/>
        </p:nvSpPr>
        <p:spPr>
          <a:xfrm>
            <a:off x="4306823" y="3753739"/>
            <a:ext cx="894080" cy="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Big data store</a:t>
            </a:r>
            <a:endParaRPr sz="1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126" name="Google Shape;1126;p55"/>
          <p:cNvSpPr txBox="1"/>
          <p:nvPr/>
        </p:nvSpPr>
        <p:spPr>
          <a:xfrm>
            <a:off x="5963158" y="3753739"/>
            <a:ext cx="1183640" cy="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Transform &amp; Clean</a:t>
            </a:r>
            <a:endParaRPr sz="1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127" name="Google Shape;1127;p55"/>
          <p:cNvSpPr txBox="1"/>
          <p:nvPr/>
        </p:nvSpPr>
        <p:spPr>
          <a:xfrm>
            <a:off x="7849234" y="3753739"/>
            <a:ext cx="1017269" cy="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Data warehouse</a:t>
            </a:r>
            <a:endParaRPr sz="1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1128" name="Google Shape;1128;p55"/>
          <p:cNvGrpSpPr/>
          <p:nvPr/>
        </p:nvGrpSpPr>
        <p:grpSpPr>
          <a:xfrm>
            <a:off x="4477511" y="3064763"/>
            <a:ext cx="547370" cy="547370"/>
            <a:chOff x="4477511" y="3064763"/>
            <a:chExt cx="547370" cy="547370"/>
          </a:xfrm>
        </p:grpSpPr>
        <p:sp>
          <p:nvSpPr>
            <p:cNvPr id="1129" name="Google Shape;1129;p55"/>
            <p:cNvSpPr/>
            <p:nvPr/>
          </p:nvSpPr>
          <p:spPr>
            <a:xfrm>
              <a:off x="4477511" y="3064763"/>
              <a:ext cx="547370" cy="547370"/>
            </a:xfrm>
            <a:custGeom>
              <a:avLst/>
              <a:gdLst/>
              <a:ahLst/>
              <a:cxnLst/>
              <a:rect l="l" t="t" r="r" b="b"/>
              <a:pathLst>
                <a:path w="547370" h="547370" extrusionOk="0">
                  <a:moveTo>
                    <a:pt x="152400" y="304800"/>
                  </a:moveTo>
                  <a:lnTo>
                    <a:pt x="358139" y="173736"/>
                  </a:lnTo>
                </a:path>
                <a:path w="547370" h="547370" extrusionOk="0">
                  <a:moveTo>
                    <a:pt x="0" y="362712"/>
                  </a:moveTo>
                  <a:lnTo>
                    <a:pt x="6953" y="328326"/>
                  </a:lnTo>
                  <a:lnTo>
                    <a:pt x="25908" y="300228"/>
                  </a:lnTo>
                  <a:lnTo>
                    <a:pt x="54006" y="281273"/>
                  </a:lnTo>
                  <a:lnTo>
                    <a:pt x="88391" y="274320"/>
                  </a:lnTo>
                  <a:lnTo>
                    <a:pt x="122777" y="281273"/>
                  </a:lnTo>
                  <a:lnTo>
                    <a:pt x="150876" y="300228"/>
                  </a:lnTo>
                  <a:lnTo>
                    <a:pt x="169830" y="328326"/>
                  </a:lnTo>
                  <a:lnTo>
                    <a:pt x="176784" y="362712"/>
                  </a:lnTo>
                  <a:lnTo>
                    <a:pt x="169830" y="397097"/>
                  </a:lnTo>
                  <a:lnTo>
                    <a:pt x="150875" y="425195"/>
                  </a:lnTo>
                  <a:lnTo>
                    <a:pt x="122777" y="444150"/>
                  </a:lnTo>
                  <a:lnTo>
                    <a:pt x="88391" y="451103"/>
                  </a:lnTo>
                  <a:lnTo>
                    <a:pt x="54006" y="444150"/>
                  </a:lnTo>
                  <a:lnTo>
                    <a:pt x="25908" y="425195"/>
                  </a:lnTo>
                  <a:lnTo>
                    <a:pt x="6953" y="397097"/>
                  </a:lnTo>
                  <a:lnTo>
                    <a:pt x="0" y="362712"/>
                  </a:lnTo>
                  <a:close/>
                </a:path>
                <a:path w="547370" h="547370" extrusionOk="0">
                  <a:moveTo>
                    <a:pt x="344424" y="476250"/>
                  </a:moveTo>
                  <a:lnTo>
                    <a:pt x="349930" y="448675"/>
                  </a:lnTo>
                  <a:lnTo>
                    <a:pt x="364950" y="426148"/>
                  </a:lnTo>
                  <a:lnTo>
                    <a:pt x="387232" y="410956"/>
                  </a:lnTo>
                  <a:lnTo>
                    <a:pt x="414527" y="405384"/>
                  </a:lnTo>
                  <a:lnTo>
                    <a:pt x="441823" y="410956"/>
                  </a:lnTo>
                  <a:lnTo>
                    <a:pt x="464105" y="426148"/>
                  </a:lnTo>
                  <a:lnTo>
                    <a:pt x="479125" y="448675"/>
                  </a:lnTo>
                  <a:lnTo>
                    <a:pt x="484632" y="476250"/>
                  </a:lnTo>
                  <a:lnTo>
                    <a:pt x="479125" y="503824"/>
                  </a:lnTo>
                  <a:lnTo>
                    <a:pt x="464105" y="526351"/>
                  </a:lnTo>
                  <a:lnTo>
                    <a:pt x="441823" y="541543"/>
                  </a:lnTo>
                  <a:lnTo>
                    <a:pt x="414527" y="547116"/>
                  </a:lnTo>
                  <a:lnTo>
                    <a:pt x="387232" y="541543"/>
                  </a:lnTo>
                  <a:lnTo>
                    <a:pt x="364950" y="526351"/>
                  </a:lnTo>
                  <a:lnTo>
                    <a:pt x="349930" y="503824"/>
                  </a:lnTo>
                  <a:lnTo>
                    <a:pt x="344424" y="476250"/>
                  </a:lnTo>
                  <a:close/>
                </a:path>
                <a:path w="547370" h="547370" extrusionOk="0">
                  <a:moveTo>
                    <a:pt x="344424" y="467868"/>
                  </a:moveTo>
                  <a:lnTo>
                    <a:pt x="167639" y="397763"/>
                  </a:lnTo>
                </a:path>
                <a:path w="547370" h="547370" extrusionOk="0">
                  <a:moveTo>
                    <a:pt x="335279" y="105918"/>
                  </a:moveTo>
                  <a:lnTo>
                    <a:pt x="343596" y="64668"/>
                  </a:lnTo>
                  <a:lnTo>
                    <a:pt x="366283" y="31003"/>
                  </a:lnTo>
                  <a:lnTo>
                    <a:pt x="399948" y="8316"/>
                  </a:lnTo>
                  <a:lnTo>
                    <a:pt x="441198" y="0"/>
                  </a:lnTo>
                  <a:lnTo>
                    <a:pt x="482447" y="8316"/>
                  </a:lnTo>
                  <a:lnTo>
                    <a:pt x="516112" y="31003"/>
                  </a:lnTo>
                  <a:lnTo>
                    <a:pt x="538799" y="64668"/>
                  </a:lnTo>
                  <a:lnTo>
                    <a:pt x="547115" y="105918"/>
                  </a:lnTo>
                  <a:lnTo>
                    <a:pt x="538799" y="147167"/>
                  </a:lnTo>
                  <a:lnTo>
                    <a:pt x="516112" y="180832"/>
                  </a:lnTo>
                  <a:lnTo>
                    <a:pt x="482447" y="203519"/>
                  </a:lnTo>
                  <a:lnTo>
                    <a:pt x="441198" y="211836"/>
                  </a:lnTo>
                  <a:lnTo>
                    <a:pt x="399948" y="203519"/>
                  </a:lnTo>
                  <a:lnTo>
                    <a:pt x="366283" y="180832"/>
                  </a:lnTo>
                  <a:lnTo>
                    <a:pt x="343596" y="147167"/>
                  </a:lnTo>
                  <a:lnTo>
                    <a:pt x="335279" y="105918"/>
                  </a:lnTo>
                  <a:close/>
                </a:path>
              </a:pathLst>
            </a:custGeom>
            <a:noFill/>
            <a:ln w="1217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0" name="Google Shape;1130;p55"/>
            <p:cNvSpPr/>
            <p:nvPr/>
          </p:nvSpPr>
          <p:spPr>
            <a:xfrm>
              <a:off x="4866132" y="3104387"/>
              <a:ext cx="102235" cy="134620"/>
            </a:xfrm>
            <a:custGeom>
              <a:avLst/>
              <a:gdLst/>
              <a:ahLst/>
              <a:cxnLst/>
              <a:rect l="l" t="t" r="r" b="b"/>
              <a:pathLst>
                <a:path w="102235" h="134619" extrusionOk="0">
                  <a:moveTo>
                    <a:pt x="28956" y="111506"/>
                  </a:moveTo>
                  <a:lnTo>
                    <a:pt x="27813" y="100711"/>
                  </a:lnTo>
                  <a:lnTo>
                    <a:pt x="26670" y="97409"/>
                  </a:lnTo>
                  <a:lnTo>
                    <a:pt x="26339" y="96393"/>
                  </a:lnTo>
                  <a:lnTo>
                    <a:pt x="25654" y="94234"/>
                  </a:lnTo>
                  <a:lnTo>
                    <a:pt x="23368" y="92075"/>
                  </a:lnTo>
                  <a:lnTo>
                    <a:pt x="21209" y="90932"/>
                  </a:lnTo>
                  <a:lnTo>
                    <a:pt x="20066" y="90766"/>
                  </a:lnTo>
                  <a:lnTo>
                    <a:pt x="20066" y="101727"/>
                  </a:lnTo>
                  <a:lnTo>
                    <a:pt x="20066" y="122301"/>
                  </a:lnTo>
                  <a:lnTo>
                    <a:pt x="17780" y="125476"/>
                  </a:lnTo>
                  <a:lnTo>
                    <a:pt x="14478" y="126619"/>
                  </a:lnTo>
                  <a:lnTo>
                    <a:pt x="12192" y="125476"/>
                  </a:lnTo>
                  <a:lnTo>
                    <a:pt x="10033" y="122301"/>
                  </a:lnTo>
                  <a:lnTo>
                    <a:pt x="8890" y="111506"/>
                  </a:lnTo>
                  <a:lnTo>
                    <a:pt x="10033" y="100711"/>
                  </a:lnTo>
                  <a:lnTo>
                    <a:pt x="12192" y="97409"/>
                  </a:lnTo>
                  <a:lnTo>
                    <a:pt x="14478" y="96393"/>
                  </a:lnTo>
                  <a:lnTo>
                    <a:pt x="17780" y="97409"/>
                  </a:lnTo>
                  <a:lnTo>
                    <a:pt x="20066" y="101727"/>
                  </a:lnTo>
                  <a:lnTo>
                    <a:pt x="20066" y="90766"/>
                  </a:lnTo>
                  <a:lnTo>
                    <a:pt x="3302" y="97409"/>
                  </a:lnTo>
                  <a:lnTo>
                    <a:pt x="1143" y="100711"/>
                  </a:lnTo>
                  <a:lnTo>
                    <a:pt x="0" y="111506"/>
                  </a:lnTo>
                  <a:lnTo>
                    <a:pt x="1143" y="122301"/>
                  </a:lnTo>
                  <a:lnTo>
                    <a:pt x="2286" y="126619"/>
                  </a:lnTo>
                  <a:lnTo>
                    <a:pt x="4445" y="128778"/>
                  </a:lnTo>
                  <a:lnTo>
                    <a:pt x="6731" y="130937"/>
                  </a:lnTo>
                  <a:lnTo>
                    <a:pt x="8890" y="133096"/>
                  </a:lnTo>
                  <a:lnTo>
                    <a:pt x="12192" y="133096"/>
                  </a:lnTo>
                  <a:lnTo>
                    <a:pt x="14478" y="134112"/>
                  </a:lnTo>
                  <a:lnTo>
                    <a:pt x="21209" y="133096"/>
                  </a:lnTo>
                  <a:lnTo>
                    <a:pt x="24511" y="129794"/>
                  </a:lnTo>
                  <a:lnTo>
                    <a:pt x="26670" y="126619"/>
                  </a:lnTo>
                  <a:lnTo>
                    <a:pt x="27813" y="122301"/>
                  </a:lnTo>
                  <a:lnTo>
                    <a:pt x="28956" y="111506"/>
                  </a:lnTo>
                  <a:close/>
                </a:path>
                <a:path w="102235" h="134619" extrusionOk="0">
                  <a:moveTo>
                    <a:pt x="28956" y="0"/>
                  </a:moveTo>
                  <a:lnTo>
                    <a:pt x="22352" y="0"/>
                  </a:lnTo>
                  <a:lnTo>
                    <a:pt x="20193" y="3175"/>
                  </a:lnTo>
                  <a:lnTo>
                    <a:pt x="16891" y="6350"/>
                  </a:lnTo>
                  <a:lnTo>
                    <a:pt x="13589" y="8509"/>
                  </a:lnTo>
                  <a:lnTo>
                    <a:pt x="9144" y="10668"/>
                  </a:lnTo>
                  <a:lnTo>
                    <a:pt x="9144" y="18161"/>
                  </a:lnTo>
                  <a:lnTo>
                    <a:pt x="15748" y="14986"/>
                  </a:lnTo>
                  <a:lnTo>
                    <a:pt x="20193" y="11684"/>
                  </a:lnTo>
                  <a:lnTo>
                    <a:pt x="20193" y="42672"/>
                  </a:lnTo>
                  <a:lnTo>
                    <a:pt x="28956" y="42672"/>
                  </a:lnTo>
                  <a:lnTo>
                    <a:pt x="28956" y="11684"/>
                  </a:lnTo>
                  <a:lnTo>
                    <a:pt x="28956" y="0"/>
                  </a:lnTo>
                  <a:close/>
                </a:path>
                <a:path w="102235" h="134619" extrusionOk="0">
                  <a:moveTo>
                    <a:pt x="99060" y="89916"/>
                  </a:moveTo>
                  <a:lnTo>
                    <a:pt x="92583" y="89916"/>
                  </a:lnTo>
                  <a:lnTo>
                    <a:pt x="90424" y="93091"/>
                  </a:lnTo>
                  <a:lnTo>
                    <a:pt x="83947" y="99568"/>
                  </a:lnTo>
                  <a:lnTo>
                    <a:pt x="80772" y="100584"/>
                  </a:lnTo>
                  <a:lnTo>
                    <a:pt x="80772" y="108077"/>
                  </a:lnTo>
                  <a:lnTo>
                    <a:pt x="86106" y="105918"/>
                  </a:lnTo>
                  <a:lnTo>
                    <a:pt x="91567" y="101600"/>
                  </a:lnTo>
                  <a:lnTo>
                    <a:pt x="91567" y="132588"/>
                  </a:lnTo>
                  <a:lnTo>
                    <a:pt x="99060" y="132588"/>
                  </a:lnTo>
                  <a:lnTo>
                    <a:pt x="99060" y="101600"/>
                  </a:lnTo>
                  <a:lnTo>
                    <a:pt x="99060" y="89916"/>
                  </a:lnTo>
                  <a:close/>
                </a:path>
                <a:path w="102235" h="134619" extrusionOk="0">
                  <a:moveTo>
                    <a:pt x="102108" y="21590"/>
                  </a:moveTo>
                  <a:lnTo>
                    <a:pt x="100965" y="10795"/>
                  </a:lnTo>
                  <a:lnTo>
                    <a:pt x="99822" y="7493"/>
                  </a:lnTo>
                  <a:lnTo>
                    <a:pt x="99123" y="6477"/>
                  </a:lnTo>
                  <a:lnTo>
                    <a:pt x="97663" y="4318"/>
                  </a:lnTo>
                  <a:lnTo>
                    <a:pt x="95377" y="2159"/>
                  </a:lnTo>
                  <a:lnTo>
                    <a:pt x="93218" y="1016"/>
                  </a:lnTo>
                  <a:lnTo>
                    <a:pt x="93218" y="21590"/>
                  </a:lnTo>
                  <a:lnTo>
                    <a:pt x="92075" y="32385"/>
                  </a:lnTo>
                  <a:lnTo>
                    <a:pt x="90932" y="35560"/>
                  </a:lnTo>
                  <a:lnTo>
                    <a:pt x="87630" y="36703"/>
                  </a:lnTo>
                  <a:lnTo>
                    <a:pt x="85344" y="35560"/>
                  </a:lnTo>
                  <a:lnTo>
                    <a:pt x="83185" y="32385"/>
                  </a:lnTo>
                  <a:lnTo>
                    <a:pt x="82042" y="21590"/>
                  </a:lnTo>
                  <a:lnTo>
                    <a:pt x="83185" y="10795"/>
                  </a:lnTo>
                  <a:lnTo>
                    <a:pt x="85344" y="7493"/>
                  </a:lnTo>
                  <a:lnTo>
                    <a:pt x="87630" y="6477"/>
                  </a:lnTo>
                  <a:lnTo>
                    <a:pt x="90932" y="7493"/>
                  </a:lnTo>
                  <a:lnTo>
                    <a:pt x="92075" y="10795"/>
                  </a:lnTo>
                  <a:lnTo>
                    <a:pt x="93218" y="21590"/>
                  </a:lnTo>
                  <a:lnTo>
                    <a:pt x="93218" y="1016"/>
                  </a:lnTo>
                  <a:lnTo>
                    <a:pt x="87630" y="0"/>
                  </a:lnTo>
                  <a:lnTo>
                    <a:pt x="82042" y="1016"/>
                  </a:lnTo>
                  <a:lnTo>
                    <a:pt x="79883" y="2159"/>
                  </a:lnTo>
                  <a:lnTo>
                    <a:pt x="77597" y="4318"/>
                  </a:lnTo>
                  <a:lnTo>
                    <a:pt x="75438" y="7493"/>
                  </a:lnTo>
                  <a:lnTo>
                    <a:pt x="74295" y="10795"/>
                  </a:lnTo>
                  <a:lnTo>
                    <a:pt x="73152" y="21590"/>
                  </a:lnTo>
                  <a:lnTo>
                    <a:pt x="74295" y="32385"/>
                  </a:lnTo>
                  <a:lnTo>
                    <a:pt x="75438" y="35560"/>
                  </a:lnTo>
                  <a:lnTo>
                    <a:pt x="77597" y="38862"/>
                  </a:lnTo>
                  <a:lnTo>
                    <a:pt x="78740" y="41021"/>
                  </a:lnTo>
                  <a:lnTo>
                    <a:pt x="82042" y="42037"/>
                  </a:lnTo>
                  <a:lnTo>
                    <a:pt x="84328" y="43180"/>
                  </a:lnTo>
                  <a:lnTo>
                    <a:pt x="87630" y="44196"/>
                  </a:lnTo>
                  <a:lnTo>
                    <a:pt x="93218" y="43180"/>
                  </a:lnTo>
                  <a:lnTo>
                    <a:pt x="95377" y="41021"/>
                  </a:lnTo>
                  <a:lnTo>
                    <a:pt x="97663" y="38862"/>
                  </a:lnTo>
                  <a:lnTo>
                    <a:pt x="99822" y="36703"/>
                  </a:lnTo>
                  <a:lnTo>
                    <a:pt x="100965" y="32385"/>
                  </a:lnTo>
                  <a:lnTo>
                    <a:pt x="102108" y="21590"/>
                  </a:lnTo>
                  <a:close/>
                </a:path>
              </a:pathLst>
            </a:custGeom>
            <a:solidFill>
              <a:srgbClr val="0D0D0D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31" name="Google Shape;1131;p55"/>
          <p:cNvGrpSpPr/>
          <p:nvPr/>
        </p:nvGrpSpPr>
        <p:grpSpPr>
          <a:xfrm>
            <a:off x="6377785" y="2334767"/>
            <a:ext cx="3013355" cy="1920239"/>
            <a:chOff x="6377785" y="2334767"/>
            <a:chExt cx="3013355" cy="1920239"/>
          </a:xfrm>
        </p:grpSpPr>
        <p:sp>
          <p:nvSpPr>
            <p:cNvPr id="1132" name="Google Shape;1132;p55"/>
            <p:cNvSpPr/>
            <p:nvPr/>
          </p:nvSpPr>
          <p:spPr>
            <a:xfrm>
              <a:off x="6377785" y="3136391"/>
              <a:ext cx="349885" cy="405765"/>
            </a:xfrm>
            <a:custGeom>
              <a:avLst/>
              <a:gdLst/>
              <a:ahLst/>
              <a:cxnLst/>
              <a:rect l="l" t="t" r="r" b="b"/>
              <a:pathLst>
                <a:path w="349884" h="405764" extrusionOk="0">
                  <a:moveTo>
                    <a:pt x="99976" y="165862"/>
                  </a:moveTo>
                  <a:lnTo>
                    <a:pt x="46011" y="267037"/>
                  </a:lnTo>
                  <a:lnTo>
                    <a:pt x="18299" y="318992"/>
                  </a:lnTo>
                  <a:lnTo>
                    <a:pt x="8090" y="338133"/>
                  </a:lnTo>
                  <a:lnTo>
                    <a:pt x="6631" y="340868"/>
                  </a:lnTo>
                  <a:lnTo>
                    <a:pt x="0" y="362628"/>
                  </a:lnTo>
                  <a:lnTo>
                    <a:pt x="6060" y="383508"/>
                  </a:lnTo>
                  <a:lnTo>
                    <a:pt x="21740" y="399196"/>
                  </a:lnTo>
                  <a:lnTo>
                    <a:pt x="43969" y="405384"/>
                  </a:lnTo>
                  <a:lnTo>
                    <a:pt x="195071" y="405384"/>
                  </a:lnTo>
                  <a:lnTo>
                    <a:pt x="272665" y="405384"/>
                  </a:lnTo>
                  <a:lnTo>
                    <a:pt x="301251" y="405384"/>
                  </a:lnTo>
                  <a:lnTo>
                    <a:pt x="305335" y="405384"/>
                  </a:lnTo>
                  <a:lnTo>
                    <a:pt x="327564" y="399196"/>
                  </a:lnTo>
                  <a:lnTo>
                    <a:pt x="343245" y="383508"/>
                  </a:lnTo>
                  <a:lnTo>
                    <a:pt x="349305" y="362628"/>
                  </a:lnTo>
                  <a:lnTo>
                    <a:pt x="342673" y="340868"/>
                  </a:lnTo>
                  <a:lnTo>
                    <a:pt x="288708" y="239692"/>
                  </a:lnTo>
                  <a:lnTo>
                    <a:pt x="260996" y="187737"/>
                  </a:lnTo>
                  <a:lnTo>
                    <a:pt x="250787" y="168596"/>
                  </a:lnTo>
                  <a:lnTo>
                    <a:pt x="249328" y="165862"/>
                  </a:lnTo>
                  <a:lnTo>
                    <a:pt x="249328" y="69973"/>
                  </a:lnTo>
                  <a:lnTo>
                    <a:pt x="249328" y="20732"/>
                  </a:lnTo>
                  <a:lnTo>
                    <a:pt x="249328" y="2591"/>
                  </a:lnTo>
                  <a:lnTo>
                    <a:pt x="249328" y="0"/>
                  </a:lnTo>
                  <a:lnTo>
                    <a:pt x="162984" y="0"/>
                  </a:lnTo>
                  <a:lnTo>
                    <a:pt x="118645" y="0"/>
                  </a:lnTo>
                  <a:lnTo>
                    <a:pt x="102310" y="0"/>
                  </a:lnTo>
                  <a:lnTo>
                    <a:pt x="99976" y="0"/>
                  </a:lnTo>
                  <a:lnTo>
                    <a:pt x="99976" y="165862"/>
                  </a:lnTo>
                  <a:close/>
                </a:path>
                <a:path w="349884" h="405764" extrusionOk="0">
                  <a:moveTo>
                    <a:pt x="24538" y="295656"/>
                  </a:moveTo>
                  <a:lnTo>
                    <a:pt x="324766" y="295656"/>
                  </a:lnTo>
                </a:path>
                <a:path w="349884" h="405764" extrusionOk="0">
                  <a:moveTo>
                    <a:pt x="106834" y="73152"/>
                  </a:moveTo>
                  <a:lnTo>
                    <a:pt x="160174" y="73152"/>
                  </a:lnTo>
                </a:path>
                <a:path w="349884" h="405764" extrusionOk="0">
                  <a:moveTo>
                    <a:pt x="106834" y="146304"/>
                  </a:moveTo>
                  <a:lnTo>
                    <a:pt x="160174" y="146304"/>
                  </a:lnTo>
                </a:path>
                <a:path w="349884" h="405764" extrusionOk="0">
                  <a:moveTo>
                    <a:pt x="68734" y="222504"/>
                  </a:moveTo>
                  <a:lnTo>
                    <a:pt x="161698" y="222504"/>
                  </a:lnTo>
                </a:path>
                <a:path w="349884" h="405764" extrusionOk="0">
                  <a:moveTo>
                    <a:pt x="61114" y="0"/>
                  </a:moveTo>
                  <a:lnTo>
                    <a:pt x="288190" y="0"/>
                  </a:lnTo>
                </a:path>
              </a:pathLst>
            </a:custGeom>
            <a:noFill/>
            <a:ln w="1217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3" name="Google Shape;1133;p55"/>
            <p:cNvSpPr/>
            <p:nvPr/>
          </p:nvSpPr>
          <p:spPr>
            <a:xfrm>
              <a:off x="8164067" y="3107435"/>
              <a:ext cx="381000" cy="490855"/>
            </a:xfrm>
            <a:custGeom>
              <a:avLst/>
              <a:gdLst/>
              <a:ahLst/>
              <a:cxnLst/>
              <a:rect l="l" t="t" r="r" b="b"/>
              <a:pathLst>
                <a:path w="381000" h="490854" extrusionOk="0">
                  <a:moveTo>
                    <a:pt x="190500" y="28193"/>
                  </a:moveTo>
                  <a:lnTo>
                    <a:pt x="139035" y="31228"/>
                  </a:lnTo>
                  <a:lnTo>
                    <a:pt x="97012" y="39512"/>
                  </a:lnTo>
                  <a:lnTo>
                    <a:pt x="68681" y="51821"/>
                  </a:lnTo>
                  <a:lnTo>
                    <a:pt x="58292" y="66928"/>
                  </a:lnTo>
                  <a:lnTo>
                    <a:pt x="68681" y="81982"/>
                  </a:lnTo>
                  <a:lnTo>
                    <a:pt x="97012" y="94297"/>
                  </a:lnTo>
                  <a:lnTo>
                    <a:pt x="139035" y="102612"/>
                  </a:lnTo>
                  <a:lnTo>
                    <a:pt x="190500" y="105663"/>
                  </a:lnTo>
                  <a:lnTo>
                    <a:pt x="241964" y="102612"/>
                  </a:lnTo>
                  <a:lnTo>
                    <a:pt x="283987" y="94297"/>
                  </a:lnTo>
                  <a:lnTo>
                    <a:pt x="312318" y="81982"/>
                  </a:lnTo>
                  <a:lnTo>
                    <a:pt x="322706" y="66928"/>
                  </a:lnTo>
                  <a:lnTo>
                    <a:pt x="312318" y="51821"/>
                  </a:lnTo>
                  <a:lnTo>
                    <a:pt x="283987" y="39512"/>
                  </a:lnTo>
                  <a:lnTo>
                    <a:pt x="241964" y="31228"/>
                  </a:lnTo>
                  <a:lnTo>
                    <a:pt x="190500" y="28193"/>
                  </a:lnTo>
                  <a:close/>
                </a:path>
                <a:path w="381000" h="490854" extrusionOk="0">
                  <a:moveTo>
                    <a:pt x="190500" y="0"/>
                  </a:moveTo>
                  <a:lnTo>
                    <a:pt x="260734" y="5417"/>
                  </a:lnTo>
                  <a:lnTo>
                    <a:pt x="319277" y="20288"/>
                  </a:lnTo>
                  <a:lnTo>
                    <a:pt x="361057" y="42541"/>
                  </a:lnTo>
                  <a:lnTo>
                    <a:pt x="381000" y="70103"/>
                  </a:lnTo>
                  <a:lnTo>
                    <a:pt x="381000" y="420624"/>
                  </a:lnTo>
                  <a:lnTo>
                    <a:pt x="361057" y="448186"/>
                  </a:lnTo>
                  <a:lnTo>
                    <a:pt x="319277" y="470439"/>
                  </a:lnTo>
                  <a:lnTo>
                    <a:pt x="260734" y="485310"/>
                  </a:lnTo>
                  <a:lnTo>
                    <a:pt x="190500" y="490727"/>
                  </a:lnTo>
                  <a:lnTo>
                    <a:pt x="120265" y="485310"/>
                  </a:lnTo>
                  <a:lnTo>
                    <a:pt x="61722" y="470439"/>
                  </a:lnTo>
                  <a:lnTo>
                    <a:pt x="19942" y="448186"/>
                  </a:lnTo>
                  <a:lnTo>
                    <a:pt x="0" y="420624"/>
                  </a:lnTo>
                  <a:lnTo>
                    <a:pt x="0" y="70103"/>
                  </a:lnTo>
                  <a:lnTo>
                    <a:pt x="19942" y="42541"/>
                  </a:lnTo>
                  <a:lnTo>
                    <a:pt x="61722" y="20288"/>
                  </a:lnTo>
                  <a:lnTo>
                    <a:pt x="120265" y="5417"/>
                  </a:lnTo>
                  <a:lnTo>
                    <a:pt x="190500" y="0"/>
                  </a:lnTo>
                  <a:close/>
                </a:path>
              </a:pathLst>
            </a:custGeom>
            <a:noFill/>
            <a:ln w="1217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4" name="Google Shape;1134;p55"/>
            <p:cNvSpPr/>
            <p:nvPr/>
          </p:nvSpPr>
          <p:spPr>
            <a:xfrm>
              <a:off x="9339071" y="2334767"/>
              <a:ext cx="52069" cy="1920239"/>
            </a:xfrm>
            <a:custGeom>
              <a:avLst/>
              <a:gdLst/>
              <a:ahLst/>
              <a:cxnLst/>
              <a:rect l="l" t="t" r="r" b="b"/>
              <a:pathLst>
                <a:path w="52070" h="1920239" extrusionOk="0">
                  <a:moveTo>
                    <a:pt x="0" y="0"/>
                  </a:moveTo>
                  <a:lnTo>
                    <a:pt x="20151" y="335"/>
                  </a:lnTo>
                  <a:lnTo>
                    <a:pt x="36623" y="1254"/>
                  </a:lnTo>
                  <a:lnTo>
                    <a:pt x="47738" y="2625"/>
                  </a:lnTo>
                  <a:lnTo>
                    <a:pt x="51816" y="4318"/>
                  </a:lnTo>
                  <a:lnTo>
                    <a:pt x="51816" y="1915922"/>
                  </a:lnTo>
                  <a:lnTo>
                    <a:pt x="47738" y="1917614"/>
                  </a:lnTo>
                  <a:lnTo>
                    <a:pt x="36623" y="1918985"/>
                  </a:lnTo>
                  <a:lnTo>
                    <a:pt x="20151" y="1919904"/>
                  </a:lnTo>
                  <a:lnTo>
                    <a:pt x="0" y="1920240"/>
                  </a:lnTo>
                </a:path>
              </a:pathLst>
            </a:custGeom>
            <a:noFill/>
            <a:ln w="12175" cap="flat" cmpd="sng">
              <a:solidFill>
                <a:srgbClr val="0D0D0D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35" name="Google Shape;1135;p55"/>
          <p:cNvSpPr txBox="1"/>
          <p:nvPr/>
        </p:nvSpPr>
        <p:spPr>
          <a:xfrm>
            <a:off x="9872853" y="3976242"/>
            <a:ext cx="210820" cy="239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AI</a:t>
            </a:r>
            <a:endParaRPr sz="1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136" name="Google Shape;1136;p55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9483852" y="3255264"/>
            <a:ext cx="213105" cy="7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7" name="Google Shape;1137;p55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9483852" y="4067555"/>
            <a:ext cx="213105" cy="7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8" name="Google Shape;1138;p55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9483852" y="2442972"/>
            <a:ext cx="213105" cy="76200"/>
          </a:xfrm>
          <a:prstGeom prst="rect">
            <a:avLst/>
          </a:prstGeom>
          <a:noFill/>
          <a:ln>
            <a:noFill/>
          </a:ln>
        </p:spPr>
      </p:pic>
      <p:sp>
        <p:nvSpPr>
          <p:cNvPr id="1139" name="Google Shape;1139;p55"/>
          <p:cNvSpPr txBox="1"/>
          <p:nvPr/>
        </p:nvSpPr>
        <p:spPr>
          <a:xfrm>
            <a:off x="9872853" y="2376932"/>
            <a:ext cx="1291590" cy="239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BI + Reporting</a:t>
            </a:r>
            <a:endParaRPr sz="1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1140" name="Google Shape;1140;p55"/>
          <p:cNvGrpSpPr/>
          <p:nvPr/>
        </p:nvGrpSpPr>
        <p:grpSpPr>
          <a:xfrm>
            <a:off x="2426207" y="3107435"/>
            <a:ext cx="1039749" cy="454152"/>
            <a:chOff x="2426207" y="3107435"/>
            <a:chExt cx="1039749" cy="454152"/>
          </a:xfrm>
        </p:grpSpPr>
        <p:pic>
          <p:nvPicPr>
            <p:cNvPr id="1141" name="Google Shape;1141;p55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2779140" y="3256025"/>
              <a:ext cx="157987" cy="15951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42" name="Google Shape;1142;p55"/>
            <p:cNvSpPr/>
            <p:nvPr/>
          </p:nvSpPr>
          <p:spPr>
            <a:xfrm>
              <a:off x="2712719" y="3189731"/>
              <a:ext cx="292735" cy="295910"/>
            </a:xfrm>
            <a:custGeom>
              <a:avLst/>
              <a:gdLst/>
              <a:ahLst/>
              <a:cxnLst/>
              <a:rect l="l" t="t" r="r" b="b"/>
              <a:pathLst>
                <a:path w="292735" h="295910" extrusionOk="0">
                  <a:moveTo>
                    <a:pt x="266700" y="146430"/>
                  </a:moveTo>
                  <a:lnTo>
                    <a:pt x="266700" y="138302"/>
                  </a:lnTo>
                  <a:lnTo>
                    <a:pt x="265811" y="130175"/>
                  </a:lnTo>
                  <a:lnTo>
                    <a:pt x="264032" y="122046"/>
                  </a:lnTo>
                  <a:lnTo>
                    <a:pt x="280552" y="112648"/>
                  </a:lnTo>
                  <a:lnTo>
                    <a:pt x="289036" y="107822"/>
                  </a:lnTo>
                  <a:lnTo>
                    <a:pt x="292161" y="106044"/>
                  </a:lnTo>
                  <a:lnTo>
                    <a:pt x="292607" y="105790"/>
                  </a:lnTo>
                  <a:lnTo>
                    <a:pt x="271389" y="68639"/>
                  </a:lnTo>
                  <a:lnTo>
                    <a:pt x="260492" y="49561"/>
                  </a:lnTo>
                  <a:lnTo>
                    <a:pt x="256478" y="42533"/>
                  </a:lnTo>
                  <a:lnTo>
                    <a:pt x="255905" y="41528"/>
                  </a:lnTo>
                  <a:lnTo>
                    <a:pt x="240412" y="51000"/>
                  </a:lnTo>
                  <a:lnTo>
                    <a:pt x="232457" y="55864"/>
                  </a:lnTo>
                  <a:lnTo>
                    <a:pt x="229526" y="57656"/>
                  </a:lnTo>
                  <a:lnTo>
                    <a:pt x="229107" y="57912"/>
                  </a:lnTo>
                  <a:lnTo>
                    <a:pt x="219178" y="48936"/>
                  </a:lnTo>
                  <a:lnTo>
                    <a:pt x="208248" y="41163"/>
                  </a:lnTo>
                  <a:lnTo>
                    <a:pt x="196318" y="34748"/>
                  </a:lnTo>
                  <a:lnTo>
                    <a:pt x="183387" y="29844"/>
                  </a:lnTo>
                  <a:lnTo>
                    <a:pt x="183387" y="12590"/>
                  </a:lnTo>
                  <a:lnTo>
                    <a:pt x="183387" y="3730"/>
                  </a:lnTo>
                  <a:lnTo>
                    <a:pt x="183387" y="466"/>
                  </a:lnTo>
                  <a:lnTo>
                    <a:pt x="183387" y="0"/>
                  </a:lnTo>
                  <a:lnTo>
                    <a:pt x="141537" y="0"/>
                  </a:lnTo>
                  <a:lnTo>
                    <a:pt x="120046" y="0"/>
                  </a:lnTo>
                  <a:lnTo>
                    <a:pt x="112129" y="0"/>
                  </a:lnTo>
                  <a:lnTo>
                    <a:pt x="110998" y="0"/>
                  </a:lnTo>
                  <a:lnTo>
                    <a:pt x="110998" y="16226"/>
                  </a:lnTo>
                  <a:lnTo>
                    <a:pt x="110998" y="24558"/>
                  </a:lnTo>
                  <a:lnTo>
                    <a:pt x="110998" y="27628"/>
                  </a:lnTo>
                  <a:lnTo>
                    <a:pt x="110998" y="28066"/>
                  </a:lnTo>
                  <a:lnTo>
                    <a:pt x="97248" y="33498"/>
                  </a:lnTo>
                  <a:lnTo>
                    <a:pt x="84248" y="40274"/>
                  </a:lnTo>
                  <a:lnTo>
                    <a:pt x="72082" y="48408"/>
                  </a:lnTo>
                  <a:lnTo>
                    <a:pt x="60832" y="57912"/>
                  </a:lnTo>
                  <a:lnTo>
                    <a:pt x="46882" y="49541"/>
                  </a:lnTo>
                  <a:lnTo>
                    <a:pt x="39719" y="45243"/>
                  </a:lnTo>
                  <a:lnTo>
                    <a:pt x="37080" y="43660"/>
                  </a:lnTo>
                  <a:lnTo>
                    <a:pt x="36703" y="43433"/>
                  </a:lnTo>
                  <a:lnTo>
                    <a:pt x="15484" y="80512"/>
                  </a:lnTo>
                  <a:lnTo>
                    <a:pt x="4587" y="99552"/>
                  </a:lnTo>
                  <a:lnTo>
                    <a:pt x="573" y="106566"/>
                  </a:lnTo>
                  <a:lnTo>
                    <a:pt x="0" y="107568"/>
                  </a:lnTo>
                  <a:lnTo>
                    <a:pt x="14978" y="115939"/>
                  </a:lnTo>
                  <a:lnTo>
                    <a:pt x="22669" y="120237"/>
                  </a:lnTo>
                  <a:lnTo>
                    <a:pt x="25503" y="121820"/>
                  </a:lnTo>
                  <a:lnTo>
                    <a:pt x="25907" y="122046"/>
                  </a:lnTo>
                  <a:lnTo>
                    <a:pt x="24130" y="130175"/>
                  </a:lnTo>
                  <a:lnTo>
                    <a:pt x="23241" y="138302"/>
                  </a:lnTo>
                  <a:lnTo>
                    <a:pt x="23241" y="146430"/>
                  </a:lnTo>
                  <a:lnTo>
                    <a:pt x="23546" y="153920"/>
                  </a:lnTo>
                  <a:lnTo>
                    <a:pt x="24352" y="161289"/>
                  </a:lnTo>
                  <a:lnTo>
                    <a:pt x="25491" y="168469"/>
                  </a:lnTo>
                  <a:lnTo>
                    <a:pt x="26797" y="175387"/>
                  </a:lnTo>
                  <a:lnTo>
                    <a:pt x="12846" y="183757"/>
                  </a:lnTo>
                  <a:lnTo>
                    <a:pt x="5683" y="188055"/>
                  </a:lnTo>
                  <a:lnTo>
                    <a:pt x="3044" y="189638"/>
                  </a:lnTo>
                  <a:lnTo>
                    <a:pt x="2667" y="189864"/>
                  </a:lnTo>
                  <a:lnTo>
                    <a:pt x="23371" y="226429"/>
                  </a:lnTo>
                  <a:lnTo>
                    <a:pt x="34004" y="245205"/>
                  </a:lnTo>
                  <a:lnTo>
                    <a:pt x="37921" y="252122"/>
                  </a:lnTo>
                  <a:lnTo>
                    <a:pt x="38481" y="253110"/>
                  </a:lnTo>
                  <a:lnTo>
                    <a:pt x="53459" y="244740"/>
                  </a:lnTo>
                  <a:lnTo>
                    <a:pt x="61150" y="240442"/>
                  </a:lnTo>
                  <a:lnTo>
                    <a:pt x="63984" y="238859"/>
                  </a:lnTo>
                  <a:lnTo>
                    <a:pt x="64388" y="238632"/>
                  </a:lnTo>
                  <a:lnTo>
                    <a:pt x="74957" y="246941"/>
                  </a:lnTo>
                  <a:lnTo>
                    <a:pt x="86360" y="254047"/>
                  </a:lnTo>
                  <a:lnTo>
                    <a:pt x="98428" y="259796"/>
                  </a:lnTo>
                  <a:lnTo>
                    <a:pt x="110998" y="264032"/>
                  </a:lnTo>
                  <a:lnTo>
                    <a:pt x="110998" y="282315"/>
                  </a:lnTo>
                  <a:lnTo>
                    <a:pt x="110998" y="291703"/>
                  </a:lnTo>
                  <a:lnTo>
                    <a:pt x="110998" y="295161"/>
                  </a:lnTo>
                  <a:lnTo>
                    <a:pt x="110998" y="295655"/>
                  </a:lnTo>
                  <a:lnTo>
                    <a:pt x="152848" y="295655"/>
                  </a:lnTo>
                  <a:lnTo>
                    <a:pt x="174339" y="295655"/>
                  </a:lnTo>
                  <a:lnTo>
                    <a:pt x="182256" y="295655"/>
                  </a:lnTo>
                  <a:lnTo>
                    <a:pt x="183387" y="295655"/>
                  </a:lnTo>
                  <a:lnTo>
                    <a:pt x="183387" y="276859"/>
                  </a:lnTo>
                  <a:lnTo>
                    <a:pt x="183387" y="267207"/>
                  </a:lnTo>
                  <a:lnTo>
                    <a:pt x="183387" y="263651"/>
                  </a:lnTo>
                  <a:lnTo>
                    <a:pt x="183387" y="263143"/>
                  </a:lnTo>
                  <a:lnTo>
                    <a:pt x="195012" y="258546"/>
                  </a:lnTo>
                  <a:lnTo>
                    <a:pt x="205803" y="252936"/>
                  </a:lnTo>
                  <a:lnTo>
                    <a:pt x="215927" y="246302"/>
                  </a:lnTo>
                  <a:lnTo>
                    <a:pt x="225552" y="238632"/>
                  </a:lnTo>
                  <a:lnTo>
                    <a:pt x="241557" y="248104"/>
                  </a:lnTo>
                  <a:lnTo>
                    <a:pt x="249777" y="252968"/>
                  </a:lnTo>
                  <a:lnTo>
                    <a:pt x="252805" y="254760"/>
                  </a:lnTo>
                  <a:lnTo>
                    <a:pt x="253237" y="255015"/>
                  </a:lnTo>
                  <a:lnTo>
                    <a:pt x="274456" y="218378"/>
                  </a:lnTo>
                  <a:lnTo>
                    <a:pt x="285353" y="199564"/>
                  </a:lnTo>
                  <a:lnTo>
                    <a:pt x="289367" y="192633"/>
                  </a:lnTo>
                  <a:lnTo>
                    <a:pt x="289941" y="191642"/>
                  </a:lnTo>
                  <a:lnTo>
                    <a:pt x="274375" y="182244"/>
                  </a:lnTo>
                  <a:lnTo>
                    <a:pt x="266382" y="177418"/>
                  </a:lnTo>
                  <a:lnTo>
                    <a:pt x="263437" y="175640"/>
                  </a:lnTo>
                  <a:lnTo>
                    <a:pt x="263017" y="175387"/>
                  </a:lnTo>
                  <a:lnTo>
                    <a:pt x="264771" y="168469"/>
                  </a:lnTo>
                  <a:lnTo>
                    <a:pt x="265906" y="161289"/>
                  </a:lnTo>
                  <a:lnTo>
                    <a:pt x="266517" y="153920"/>
                  </a:lnTo>
                  <a:lnTo>
                    <a:pt x="266700" y="146430"/>
                  </a:lnTo>
                  <a:close/>
                </a:path>
              </a:pathLst>
            </a:custGeom>
            <a:noFill/>
            <a:ln w="1217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143" name="Google Shape;1143;p55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2489961" y="3279647"/>
              <a:ext cx="193801" cy="1127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44" name="Google Shape;1144;p55"/>
            <p:cNvSpPr/>
            <p:nvPr/>
          </p:nvSpPr>
          <p:spPr>
            <a:xfrm>
              <a:off x="2817876" y="3310635"/>
              <a:ext cx="356870" cy="50800"/>
            </a:xfrm>
            <a:custGeom>
              <a:avLst/>
              <a:gdLst/>
              <a:ahLst/>
              <a:cxnLst/>
              <a:rect l="l" t="t" r="r" b="b"/>
              <a:pathLst>
                <a:path w="356869" h="50800" extrusionOk="0">
                  <a:moveTo>
                    <a:pt x="79248" y="25400"/>
                  </a:moveTo>
                  <a:lnTo>
                    <a:pt x="66548" y="19050"/>
                  </a:lnTo>
                  <a:lnTo>
                    <a:pt x="28448" y="0"/>
                  </a:lnTo>
                  <a:lnTo>
                    <a:pt x="28448" y="19050"/>
                  </a:lnTo>
                  <a:lnTo>
                    <a:pt x="0" y="19050"/>
                  </a:lnTo>
                  <a:lnTo>
                    <a:pt x="0" y="31750"/>
                  </a:lnTo>
                  <a:lnTo>
                    <a:pt x="28448" y="31750"/>
                  </a:lnTo>
                  <a:lnTo>
                    <a:pt x="28448" y="50800"/>
                  </a:lnTo>
                  <a:lnTo>
                    <a:pt x="66548" y="31750"/>
                  </a:lnTo>
                  <a:lnTo>
                    <a:pt x="79248" y="25400"/>
                  </a:lnTo>
                  <a:close/>
                </a:path>
                <a:path w="356869" h="50800" extrusionOk="0">
                  <a:moveTo>
                    <a:pt x="356616" y="25400"/>
                  </a:moveTo>
                  <a:lnTo>
                    <a:pt x="343916" y="19050"/>
                  </a:lnTo>
                  <a:lnTo>
                    <a:pt x="305816" y="0"/>
                  </a:lnTo>
                  <a:lnTo>
                    <a:pt x="305816" y="19050"/>
                  </a:lnTo>
                  <a:lnTo>
                    <a:pt x="199644" y="19050"/>
                  </a:lnTo>
                  <a:lnTo>
                    <a:pt x="199644" y="31750"/>
                  </a:lnTo>
                  <a:lnTo>
                    <a:pt x="305816" y="31750"/>
                  </a:lnTo>
                  <a:lnTo>
                    <a:pt x="305816" y="50800"/>
                  </a:lnTo>
                  <a:lnTo>
                    <a:pt x="343916" y="31750"/>
                  </a:lnTo>
                  <a:lnTo>
                    <a:pt x="356616" y="25400"/>
                  </a:lnTo>
                  <a:close/>
                </a:path>
              </a:pathLst>
            </a:custGeom>
            <a:solidFill>
              <a:srgbClr val="0D0D0D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145" name="Google Shape;1145;p55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3232276" y="3183762"/>
              <a:ext cx="198373" cy="6705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46" name="Google Shape;1146;p55"/>
            <p:cNvSpPr/>
            <p:nvPr/>
          </p:nvSpPr>
          <p:spPr>
            <a:xfrm>
              <a:off x="3197351" y="3169919"/>
              <a:ext cx="268605" cy="347980"/>
            </a:xfrm>
            <a:custGeom>
              <a:avLst/>
              <a:gdLst/>
              <a:ahLst/>
              <a:cxnLst/>
              <a:rect l="l" t="t" r="r" b="b"/>
              <a:pathLst>
                <a:path w="268604" h="347979" extrusionOk="0">
                  <a:moveTo>
                    <a:pt x="134112" y="0"/>
                  </a:moveTo>
                  <a:lnTo>
                    <a:pt x="183570" y="3829"/>
                  </a:lnTo>
                  <a:lnTo>
                    <a:pt x="224790" y="14350"/>
                  </a:lnTo>
                  <a:lnTo>
                    <a:pt x="254198" y="30110"/>
                  </a:lnTo>
                  <a:lnTo>
                    <a:pt x="268224" y="49656"/>
                  </a:lnTo>
                  <a:lnTo>
                    <a:pt x="268224" y="297814"/>
                  </a:lnTo>
                  <a:lnTo>
                    <a:pt x="254198" y="317361"/>
                  </a:lnTo>
                  <a:lnTo>
                    <a:pt x="224789" y="333120"/>
                  </a:lnTo>
                  <a:lnTo>
                    <a:pt x="183570" y="343642"/>
                  </a:lnTo>
                  <a:lnTo>
                    <a:pt x="134112" y="347471"/>
                  </a:lnTo>
                  <a:lnTo>
                    <a:pt x="84653" y="343642"/>
                  </a:lnTo>
                  <a:lnTo>
                    <a:pt x="43433" y="333120"/>
                  </a:lnTo>
                  <a:lnTo>
                    <a:pt x="14025" y="317361"/>
                  </a:lnTo>
                  <a:lnTo>
                    <a:pt x="0" y="297814"/>
                  </a:lnTo>
                  <a:lnTo>
                    <a:pt x="0" y="49656"/>
                  </a:lnTo>
                  <a:lnTo>
                    <a:pt x="14025" y="30110"/>
                  </a:lnTo>
                  <a:lnTo>
                    <a:pt x="43434" y="14350"/>
                  </a:lnTo>
                  <a:lnTo>
                    <a:pt x="84653" y="3829"/>
                  </a:lnTo>
                  <a:lnTo>
                    <a:pt x="134112" y="0"/>
                  </a:lnTo>
                  <a:close/>
                </a:path>
              </a:pathLst>
            </a:custGeom>
            <a:noFill/>
            <a:ln w="1217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147" name="Google Shape;1147;p55"/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>
              <a:off x="2426207" y="3107435"/>
              <a:ext cx="135635" cy="1752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48" name="Google Shape;1148;p55"/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>
              <a:off x="2426207" y="3386327"/>
              <a:ext cx="135635" cy="17526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149" name="Google Shape;1149;p55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627773" y="563752"/>
            <a:ext cx="5006581" cy="3437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0" name="Google Shape;1150;p55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5783071" y="673354"/>
            <a:ext cx="4152010" cy="300609"/>
          </a:xfrm>
          <a:prstGeom prst="rect">
            <a:avLst/>
          </a:prstGeom>
          <a:noFill/>
          <a:ln>
            <a:noFill/>
          </a:ln>
        </p:spPr>
      </p:pic>
      <p:sp>
        <p:nvSpPr>
          <p:cNvPr id="1151" name="Google Shape;1151;p55"/>
          <p:cNvSpPr txBox="1"/>
          <p:nvPr/>
        </p:nvSpPr>
        <p:spPr>
          <a:xfrm>
            <a:off x="2149855" y="4235818"/>
            <a:ext cx="1293495" cy="5829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79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1F5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Azure Data Factory</a:t>
            </a:r>
            <a:endParaRPr sz="12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755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1F5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SSIS</a:t>
            </a:r>
            <a:endParaRPr sz="12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152" name="Google Shape;1152;p55"/>
          <p:cNvSpPr txBox="1"/>
          <p:nvPr/>
        </p:nvSpPr>
        <p:spPr>
          <a:xfrm>
            <a:off x="3903090" y="4331334"/>
            <a:ext cx="1381760" cy="1539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3000" rIns="0" bIns="0" anchor="t" anchorCtr="0">
            <a:spAutoFit/>
          </a:bodyPr>
          <a:lstStyle/>
          <a:p>
            <a:pPr marL="12700" marR="280670" lvl="0" indent="0" algn="l" rtl="0">
              <a:lnSpc>
                <a:spcPct val="108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1F5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Azure Data Lake  Storage Gen2</a:t>
            </a:r>
            <a:endParaRPr sz="12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735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1F5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Blob Storage</a:t>
            </a:r>
            <a:endParaRPr sz="12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12700" marR="280670" lvl="0" indent="0" algn="l" rtl="0">
              <a:lnSpc>
                <a:spcPct val="108333"/>
              </a:lnSpc>
              <a:spcBef>
                <a:spcPts val="915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1F5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Azure Data Lake  Storage Gen1</a:t>
            </a:r>
            <a:endParaRPr sz="12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12700" marR="5080" lvl="0" indent="0" algn="l" rtl="0">
              <a:lnSpc>
                <a:spcPct val="108333"/>
              </a:lnSpc>
              <a:spcBef>
                <a:spcPts val="89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1F5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SQL Server 2019 Big  Data Cluster</a:t>
            </a:r>
            <a:endParaRPr sz="12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153" name="Google Shape;1153;p55"/>
          <p:cNvSpPr txBox="1"/>
          <p:nvPr/>
        </p:nvSpPr>
        <p:spPr>
          <a:xfrm>
            <a:off x="5678551" y="4229171"/>
            <a:ext cx="1743075" cy="1585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92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1F5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Azure Databricks</a:t>
            </a:r>
            <a:endParaRPr sz="12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76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1F5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Azure HDInsight</a:t>
            </a:r>
            <a:endParaRPr sz="12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12700" marR="493394" lvl="0" indent="0" algn="l" rtl="0">
              <a:lnSpc>
                <a:spcPct val="108333"/>
              </a:lnSpc>
              <a:spcBef>
                <a:spcPts val="915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1F5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PolyBase &amp; Stored  Procedures</a:t>
            </a:r>
            <a:endParaRPr sz="12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73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1F5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Power BI Dataflow</a:t>
            </a:r>
            <a:endParaRPr sz="12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755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1F5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Azure Data Lake Analytics</a:t>
            </a:r>
            <a:endParaRPr sz="12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154" name="Google Shape;1154;p55"/>
          <p:cNvSpPr txBox="1"/>
          <p:nvPr/>
        </p:nvSpPr>
        <p:spPr>
          <a:xfrm>
            <a:off x="7496556" y="4235818"/>
            <a:ext cx="1863725" cy="1863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7950" rIns="0" bIns="0" anchor="t" anchorCtr="0">
            <a:spAutoFit/>
          </a:bodyPr>
          <a:lstStyle/>
          <a:p>
            <a:pPr marL="26034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1F5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Azure SQL Data Warehouse</a:t>
            </a:r>
            <a:endParaRPr sz="12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26034" marR="0" lvl="0" indent="0" algn="l" rtl="0">
              <a:lnSpc>
                <a:spcPct val="100000"/>
              </a:lnSpc>
              <a:spcBef>
                <a:spcPts val="755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1F5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Azure Analysis Services</a:t>
            </a:r>
            <a:endParaRPr sz="12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26034" marR="115570" lvl="0" indent="0" algn="l" rtl="0">
              <a:lnSpc>
                <a:spcPct val="108333"/>
              </a:lnSpc>
              <a:spcBef>
                <a:spcPts val="919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1F5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SQL Database (Single, MI,  HyperScale, Serverless)</a:t>
            </a:r>
            <a:endParaRPr sz="12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26034" marR="543560" lvl="0" indent="0" algn="l" rtl="0">
              <a:lnSpc>
                <a:spcPct val="183333"/>
              </a:lnSpc>
              <a:spcBef>
                <a:spcPts val="17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1F5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SQL Server in a VM  Cosmos DB</a:t>
            </a:r>
            <a:endParaRPr sz="12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26034" marR="0" lvl="0" indent="0" algn="l" rtl="0">
              <a:lnSpc>
                <a:spcPct val="100000"/>
              </a:lnSpc>
              <a:spcBef>
                <a:spcPts val="555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1F5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Power BI Aggregations</a:t>
            </a:r>
            <a:endParaRPr sz="12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155" name="Google Shape;1155;p55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109063" y="6360858"/>
            <a:ext cx="5102254" cy="13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156" name="Google Shape;1156;p55"/>
          <p:cNvSpPr/>
          <p:nvPr/>
        </p:nvSpPr>
        <p:spPr>
          <a:xfrm>
            <a:off x="7467600" y="2391155"/>
            <a:ext cx="1900555" cy="3817620"/>
          </a:xfrm>
          <a:custGeom>
            <a:avLst/>
            <a:gdLst/>
            <a:ahLst/>
            <a:cxnLst/>
            <a:rect l="l" t="t" r="r" b="b"/>
            <a:pathLst>
              <a:path w="1900554" h="3817620" extrusionOk="0">
                <a:moveTo>
                  <a:pt x="0" y="3817620"/>
                </a:moveTo>
                <a:lnTo>
                  <a:pt x="1900427" y="3817620"/>
                </a:lnTo>
                <a:lnTo>
                  <a:pt x="1900427" y="0"/>
                </a:lnTo>
                <a:lnTo>
                  <a:pt x="0" y="0"/>
                </a:lnTo>
                <a:lnTo>
                  <a:pt x="0" y="3817620"/>
                </a:lnTo>
                <a:close/>
              </a:path>
            </a:pathLst>
          </a:custGeom>
          <a:noFill/>
          <a:ln w="5790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60" name="Google Shape;1360;p64"/>
          <p:cNvGraphicFramePr/>
          <p:nvPr>
            <p:extLst>
              <p:ext uri="{D42A27DB-BD31-4B8C-83A1-F6EECF244321}">
                <p14:modId xmlns:p14="http://schemas.microsoft.com/office/powerpoint/2010/main" val="4178627472"/>
              </p:ext>
            </p:extLst>
          </p:nvPr>
        </p:nvGraphicFramePr>
        <p:xfrm>
          <a:off x="313662" y="1396906"/>
          <a:ext cx="11564675" cy="4971572"/>
        </p:xfrm>
        <a:graphic>
          <a:graphicData uri="http://schemas.openxmlformats.org/drawingml/2006/table">
            <a:tbl>
              <a:tblPr firstRow="1" bandRow="1">
                <a:noFill/>
                <a:tableStyleId>{CE2C8CA8-FD56-4996-82A9-BB022ABA462F}</a:tableStyleId>
              </a:tblPr>
              <a:tblGrid>
                <a:gridCol w="5295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69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dirty="0"/>
                        <a:t>Product Name</a:t>
                      </a:r>
                      <a:r>
                        <a:rPr lang="en-US" sz="1800" b="0" u="none" strike="noStrike" cap="none" dirty="0"/>
                        <a:t> </a:t>
                      </a:r>
                      <a:endParaRPr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u="none" strike="noStrike" cap="none"/>
                        <a:t> </a:t>
                      </a:r>
                      <a:r>
                        <a:rPr lang="en-US" sz="1800" b="0"/>
                        <a:t>Overview</a:t>
                      </a:r>
                      <a:endParaRPr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Azure SQL Data Warehouse(SQL DW)</a:t>
                      </a:r>
                      <a:endParaRPr sz="180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800" dirty="0">
                          <a:solidFill>
                            <a:srgbClr val="141414"/>
                          </a:solidFill>
                        </a:rPr>
                        <a:t>SQL-based, fully-managed, petabyte-scale cloud data warehouse.</a:t>
                      </a:r>
                      <a:endParaRPr sz="1800" dirty="0">
                        <a:solidFill>
                          <a:srgbClr val="141414"/>
                        </a:solidFill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800" dirty="0">
                          <a:solidFill>
                            <a:srgbClr val="141414"/>
                          </a:solidFill>
                        </a:rPr>
                        <a:t>Can scale compute and storage independently allowing you to burst  compute, and can be paused</a:t>
                      </a:r>
                      <a:endParaRPr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Azure Analysis Services (AAS)</a:t>
                      </a:r>
                      <a:endParaRPr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Tabular models of aggregated data(OLAP)</a:t>
                      </a:r>
                      <a:endParaRPr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SQL Database. Programming model: Instance(MI), Database(Single); Service tiers: General Purpose, Business Critical, Hyperscale; Resource grouping concept: Elastic pools</a:t>
                      </a:r>
                      <a:endParaRPr sz="18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Database as a service in different flavors: MI(near 100% compatibility, great for on perm migrations), Single(additional DTU </a:t>
                      </a:r>
                      <a:r>
                        <a:rPr lang="en-US" sz="1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model,less</a:t>
                      </a:r>
                      <a:r>
                        <a:rPr lang="en-US" sz="1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compatibility, lower price of entry), Hyperscale (up to100TB database size, higher performance)</a:t>
                      </a:r>
                      <a:endParaRPr sz="18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295571642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SQL Server in a VM</a:t>
                      </a:r>
                      <a:endParaRPr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800"/>
                        <a:t>SQL Server in a VM</a:t>
                      </a:r>
                      <a:endParaRPr sz="180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797909866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Cosmos DB</a:t>
                      </a:r>
                      <a:endParaRPr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A globally distributed, multi-model (Key-value, graph, and document) database service. It fits into the NoSQL camp by having a non-relational model(supporting schema-on-read and JSON documents)</a:t>
                      </a:r>
                      <a:endParaRPr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334612876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Power BI with Aggregations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dirty="0"/>
                        <a:t>Tabular models of aggregated data</a:t>
                      </a:r>
                      <a:endParaRPr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314502625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81B9E5B4-1BA2-5241-A003-BCE05FDA4B2A}"/>
              </a:ext>
            </a:extLst>
          </p:cNvPr>
          <p:cNvSpPr txBox="1"/>
          <p:nvPr/>
        </p:nvSpPr>
        <p:spPr>
          <a:xfrm>
            <a:off x="313662" y="432506"/>
            <a:ext cx="31229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Model &amp; Serve </a:t>
            </a:r>
          </a:p>
        </p:txBody>
      </p:sp>
    </p:spTree>
    <p:extLst>
      <p:ext uri="{BB962C8B-B14F-4D97-AF65-F5344CB8AC3E}">
        <p14:creationId xmlns:p14="http://schemas.microsoft.com/office/powerpoint/2010/main" val="36376684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0" name="Google Shape;1340;p6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2825" y="576706"/>
            <a:ext cx="1923237" cy="4330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1" name="Google Shape;1341;p6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1238" y="1642617"/>
            <a:ext cx="46253" cy="463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2" name="Google Shape;1342;p6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30313" y="1518538"/>
            <a:ext cx="2330970" cy="3464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3" name="Google Shape;1343;p6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11238" y="2154682"/>
            <a:ext cx="46253" cy="463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4" name="Google Shape;1344;p6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45045" y="2040763"/>
            <a:ext cx="1868182" cy="2570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5" name="Google Shape;1345;p62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828798" y="2027301"/>
            <a:ext cx="2088006" cy="349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6" name="Google Shape;1346;p62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5056759" y="2030602"/>
            <a:ext cx="5794501" cy="3463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7" name="Google Shape;1347;p62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841413" y="2454020"/>
            <a:ext cx="3148926" cy="3478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8">
            <a:extLst>
              <a:ext uri="{FF2B5EF4-FFF2-40B4-BE49-F238E27FC236}">
                <a16:creationId xmlns:a16="http://schemas.microsoft.com/office/drawing/2014/main" id="{9203DE33-2CD4-4CA8-9AF3-37C3B6513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AF57B88-1D4C-41FA-A761-EC1DD10C3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2548F45-5164-4ABB-8212-7F293FDED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4" descr="Light bulb on yellow background with sketched light beams and cord">
            <a:extLst>
              <a:ext uri="{FF2B5EF4-FFF2-40B4-BE49-F238E27FC236}">
                <a16:creationId xmlns:a16="http://schemas.microsoft.com/office/drawing/2014/main" id="{0AE945B5-F114-4689-8C52-8B77433364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014" r="-2" b="-2"/>
          <a:stretch/>
        </p:blipFill>
        <p:spPr>
          <a:xfrm>
            <a:off x="4038599" y="10"/>
            <a:ext cx="8160026" cy="6875809"/>
          </a:xfrm>
          <a:prstGeom prst="rect">
            <a:avLst/>
          </a:prstGeom>
        </p:spPr>
      </p:pic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5E81CCFB-7BEF-4186-86FB-D09450B4D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B17C25-5BB0-AB4D-91D2-8C691CCA1B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473" y="2950387"/>
            <a:ext cx="3052293" cy="3531403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>
              <a:spcBef>
                <a:spcPct val="0"/>
              </a:spcBef>
            </a:pPr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BI &amp; Analytics Decision Tree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7D2385-3D1B-274A-A397-68B088E1B5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7922" y="743803"/>
            <a:ext cx="2808844" cy="1382392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indent="0" algn="r"/>
            <a:r>
              <a:rPr lang="en-US" sz="20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When to use what !!! </a:t>
            </a:r>
          </a:p>
        </p:txBody>
      </p:sp>
    </p:spTree>
    <p:extLst>
      <p:ext uri="{BB962C8B-B14F-4D97-AF65-F5344CB8AC3E}">
        <p14:creationId xmlns:p14="http://schemas.microsoft.com/office/powerpoint/2010/main" val="34418367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7" name="Google Shape;1377;p6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67"/>
          <p:cNvSpPr/>
          <p:nvPr/>
        </p:nvSpPr>
        <p:spPr>
          <a:xfrm rot="-2700000" flipH="1">
            <a:off x="-376156" y="-253670"/>
            <a:ext cx="1827638" cy="1376989"/>
          </a:xfrm>
          <a:custGeom>
            <a:avLst/>
            <a:gdLst/>
            <a:ahLst/>
            <a:cxnLst/>
            <a:rect l="l" t="t" r="r" b="b"/>
            <a:pathLst>
              <a:path w="1827638" h="1376989" extrusionOk="0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2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67"/>
          <p:cNvSpPr/>
          <p:nvPr/>
        </p:nvSpPr>
        <p:spPr>
          <a:xfrm rot="-27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2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67"/>
          <p:cNvSpPr/>
          <p:nvPr/>
        </p:nvSpPr>
        <p:spPr>
          <a:xfrm rot="-27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2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67"/>
          <p:cNvSpPr/>
          <p:nvPr/>
        </p:nvSpPr>
        <p:spPr>
          <a:xfrm rot="10800000" flipH="1">
            <a:off x="9356643" y="0"/>
            <a:ext cx="2835357" cy="1480837"/>
          </a:xfrm>
          <a:custGeom>
            <a:avLst/>
            <a:gdLst/>
            <a:ahLst/>
            <a:cxnLst/>
            <a:rect l="l" t="t" r="r" b="b"/>
            <a:pathLst>
              <a:path w="2835357" h="1480837" extrusionOk="0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2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67"/>
          <p:cNvSpPr/>
          <p:nvPr/>
        </p:nvSpPr>
        <p:spPr>
          <a:xfrm flipH="1">
            <a:off x="7976344" y="6115501"/>
            <a:ext cx="1494513" cy="742499"/>
          </a:xfrm>
          <a:prstGeom prst="triangle">
            <a:avLst>
              <a:gd name="adj" fmla="val 50000"/>
            </a:avLst>
          </a:prstGeom>
          <a:solidFill>
            <a:schemeClr val="accent1">
              <a:alpha val="2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83" name="Google Shape;1383;p67" descr="Diagram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65067" y="643467"/>
            <a:ext cx="4261865" cy="5571065"/>
          </a:xfrm>
          <a:prstGeom prst="rect">
            <a:avLst/>
          </a:prstGeom>
          <a:noFill/>
          <a:ln>
            <a:noFill/>
          </a:ln>
        </p:spPr>
      </p:pic>
      <p:sp>
        <p:nvSpPr>
          <p:cNvPr id="1384" name="Google Shape;1384;p67"/>
          <p:cNvSpPr/>
          <p:nvPr/>
        </p:nvSpPr>
        <p:spPr>
          <a:xfrm flipH="1">
            <a:off x="7604080" y="6453143"/>
            <a:ext cx="814903" cy="404857"/>
          </a:xfrm>
          <a:prstGeom prst="triangle">
            <a:avLst>
              <a:gd name="adj" fmla="val 50000"/>
            </a:avLst>
          </a:prstGeom>
          <a:solidFill>
            <a:schemeClr val="accent1">
              <a:alpha val="2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9" name="Google Shape;1389;p6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68"/>
          <p:cNvSpPr/>
          <p:nvPr/>
        </p:nvSpPr>
        <p:spPr>
          <a:xfrm rot="-2700000" flipH="1">
            <a:off x="-376156" y="-253670"/>
            <a:ext cx="1827638" cy="1376989"/>
          </a:xfrm>
          <a:custGeom>
            <a:avLst/>
            <a:gdLst/>
            <a:ahLst/>
            <a:cxnLst/>
            <a:rect l="l" t="t" r="r" b="b"/>
            <a:pathLst>
              <a:path w="1827638" h="1376989" extrusionOk="0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2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68"/>
          <p:cNvSpPr/>
          <p:nvPr/>
        </p:nvSpPr>
        <p:spPr>
          <a:xfrm rot="-27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2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68"/>
          <p:cNvSpPr/>
          <p:nvPr/>
        </p:nvSpPr>
        <p:spPr>
          <a:xfrm rot="-27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2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68"/>
          <p:cNvSpPr/>
          <p:nvPr/>
        </p:nvSpPr>
        <p:spPr>
          <a:xfrm rot="10800000" flipH="1">
            <a:off x="9356643" y="0"/>
            <a:ext cx="2835357" cy="1480837"/>
          </a:xfrm>
          <a:custGeom>
            <a:avLst/>
            <a:gdLst/>
            <a:ahLst/>
            <a:cxnLst/>
            <a:rect l="l" t="t" r="r" b="b"/>
            <a:pathLst>
              <a:path w="2835357" h="1480837" extrusionOk="0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2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4" name="Google Shape;1394;p68"/>
          <p:cNvSpPr/>
          <p:nvPr/>
        </p:nvSpPr>
        <p:spPr>
          <a:xfrm flipH="1">
            <a:off x="7976344" y="6115501"/>
            <a:ext cx="1494513" cy="742499"/>
          </a:xfrm>
          <a:prstGeom prst="triangle">
            <a:avLst>
              <a:gd name="adj" fmla="val 50000"/>
            </a:avLst>
          </a:prstGeom>
          <a:solidFill>
            <a:schemeClr val="accent1">
              <a:alpha val="2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95" name="Google Shape;1395;p6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84007" y="643467"/>
            <a:ext cx="4623985" cy="5571065"/>
          </a:xfrm>
          <a:prstGeom prst="rect">
            <a:avLst/>
          </a:prstGeom>
          <a:noFill/>
          <a:ln>
            <a:noFill/>
          </a:ln>
        </p:spPr>
      </p:pic>
      <p:sp>
        <p:nvSpPr>
          <p:cNvPr id="1396" name="Google Shape;1396;p68"/>
          <p:cNvSpPr/>
          <p:nvPr/>
        </p:nvSpPr>
        <p:spPr>
          <a:xfrm flipH="1">
            <a:off x="7604080" y="6453143"/>
            <a:ext cx="814903" cy="404857"/>
          </a:xfrm>
          <a:prstGeom prst="triangle">
            <a:avLst>
              <a:gd name="adj" fmla="val 50000"/>
            </a:avLst>
          </a:prstGeom>
          <a:solidFill>
            <a:schemeClr val="accent1">
              <a:alpha val="2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7" name="Google Shape;1397;p68"/>
          <p:cNvSpPr/>
          <p:nvPr/>
        </p:nvSpPr>
        <p:spPr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" name="Google Shape;1402;p69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 extrusionOk="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3" name="Google Shape;1403;p69"/>
          <p:cNvSpPr txBox="1">
            <a:spLocks noGrp="1"/>
          </p:cNvSpPr>
          <p:nvPr>
            <p:ph type="title"/>
          </p:nvPr>
        </p:nvSpPr>
        <p:spPr>
          <a:xfrm>
            <a:off x="356716" y="134780"/>
            <a:ext cx="10811155" cy="68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ctr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4400"/>
              <a:buFont typeface="Quattrocento Sans"/>
              <a:buNone/>
            </a:pPr>
            <a:r>
              <a:rPr lang="en-US" b="0">
                <a:solidFill>
                  <a:srgbClr val="353535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Microsoft data platform solutions</a:t>
            </a:r>
            <a:endParaRPr/>
          </a:p>
        </p:txBody>
      </p:sp>
      <p:graphicFrame>
        <p:nvGraphicFramePr>
          <p:cNvPr id="1404" name="Google Shape;1404;p69"/>
          <p:cNvGraphicFramePr/>
          <p:nvPr/>
        </p:nvGraphicFramePr>
        <p:xfrm>
          <a:off x="356717" y="1311965"/>
          <a:ext cx="11460375" cy="5454640"/>
        </p:xfrm>
        <a:graphic>
          <a:graphicData uri="http://schemas.openxmlformats.org/drawingml/2006/table">
            <a:tbl>
              <a:tblPr firstRow="1" bandRow="1">
                <a:noFill/>
                <a:tableStyleId>{98365C0E-A837-4F50-8547-31AB35E7C18B}</a:tableStyleId>
              </a:tblPr>
              <a:tblGrid>
                <a:gridCol w="2379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85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81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147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36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u="none" strike="noStrike" cap="none">
                          <a:solidFill>
                            <a:srgbClr val="FFFFFF"/>
                          </a:solidFill>
                        </a:rPr>
                        <a:t>Product</a:t>
                      </a:r>
                      <a:endParaRPr sz="1200" u="none" strike="noStrike" cap="none"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0" marR="0" marT="41275" marB="0"/>
                </a:tc>
                <a:tc>
                  <a:txBody>
                    <a:bodyPr/>
                    <a:lstStyle/>
                    <a:p>
                      <a:pPr marL="61341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u="none" strike="noStrike" cap="none">
                          <a:solidFill>
                            <a:srgbClr val="FFFFFF"/>
                          </a:solidFill>
                        </a:rPr>
                        <a:t>Category</a:t>
                      </a:r>
                      <a:endParaRPr sz="1200" u="none" strike="noStrike" cap="none"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0" marR="0" marT="41275" marB="0"/>
                </a:tc>
                <a:tc>
                  <a:txBody>
                    <a:bodyPr/>
                    <a:lstStyle/>
                    <a:p>
                      <a:pPr marL="254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u="none" strike="noStrike" cap="none">
                          <a:solidFill>
                            <a:srgbClr val="FFFFFF"/>
                          </a:solidFill>
                        </a:rPr>
                        <a:t>Description</a:t>
                      </a:r>
                      <a:endParaRPr sz="1200" u="none" strike="noStrike" cap="none"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0" marR="0" marT="41275" marB="0"/>
                </a:tc>
                <a:tc>
                  <a:txBody>
                    <a:bodyPr/>
                    <a:lstStyle/>
                    <a:p>
                      <a:pPr marL="254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u="none" strike="noStrike" cap="none">
                          <a:solidFill>
                            <a:srgbClr val="FFFFFF"/>
                          </a:solidFill>
                        </a:rPr>
                        <a:t>More Info</a:t>
                      </a:r>
                      <a:endParaRPr sz="1200" u="none" strike="noStrike" cap="none"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0" marR="0" marT="41275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5050">
                <a:tc>
                  <a:txBody>
                    <a:bodyPr/>
                    <a:lstStyle/>
                    <a:p>
                      <a:pPr marL="9144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>
                          <a:solidFill>
                            <a:srgbClr val="222222"/>
                          </a:solidFill>
                        </a:rPr>
                        <a:t>SQL Server 2017</a:t>
                      </a:r>
                      <a:endParaRPr sz="1200" u="none" strike="noStrike" cap="none"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0" marR="0" marT="41275" marB="0"/>
                </a:tc>
                <a:tc>
                  <a:txBody>
                    <a:bodyPr/>
                    <a:lstStyle/>
                    <a:p>
                      <a:pPr marL="9144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>
                          <a:solidFill>
                            <a:srgbClr val="222222"/>
                          </a:solidFill>
                        </a:rPr>
                        <a:t>RDBMS</a:t>
                      </a:r>
                      <a:endParaRPr sz="1200" u="none" strike="noStrike" cap="none"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0" marR="0" marT="41275" marB="0"/>
                </a:tc>
                <a:tc>
                  <a:txBody>
                    <a:bodyPr/>
                    <a:lstStyle/>
                    <a:p>
                      <a:pPr marL="91440" marR="245109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>
                          <a:solidFill>
                            <a:srgbClr val="222222"/>
                          </a:solidFill>
                        </a:rPr>
                        <a:t>Earned top spot in Gartner’s Operational Database magic  quadrant. JSON support. Linux support</a:t>
                      </a:r>
                      <a:endParaRPr sz="1200" u="none" strike="noStrike" cap="none"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0" marR="0" marT="41275" marB="0"/>
                </a:tc>
                <a:tc>
                  <a:txBody>
                    <a:bodyPr/>
                    <a:lstStyle/>
                    <a:p>
                      <a:pPr marL="92075" marR="136525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sng" strike="noStrike" cap="none">
                          <a:solidFill>
                            <a:schemeClr val="hlink"/>
                          </a:solidFill>
                          <a:hlinkClick r:id="rId3"/>
                        </a:rPr>
                        <a:t>https://www.microsoft.com/en-us/server-  cloud/products/sql-server-2017/</a:t>
                      </a:r>
                      <a:endParaRPr sz="1200" u="none" strike="noStrike" cap="none"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0" marR="0" marT="41275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1075">
                <a:tc>
                  <a:txBody>
                    <a:bodyPr/>
                    <a:lstStyle/>
                    <a:p>
                      <a:pPr marL="9144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>
                          <a:solidFill>
                            <a:srgbClr val="222222"/>
                          </a:solidFill>
                        </a:rPr>
                        <a:t>SQL Database</a:t>
                      </a:r>
                      <a:endParaRPr sz="1200" u="none" strike="noStrike" cap="none"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0" marR="0" marT="41275" marB="0"/>
                </a:tc>
                <a:tc>
                  <a:txBody>
                    <a:bodyPr/>
                    <a:lstStyle/>
                    <a:p>
                      <a:pPr marL="9144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>
                          <a:solidFill>
                            <a:srgbClr val="222222"/>
                          </a:solidFill>
                        </a:rPr>
                        <a:t>RDBMS/DBaaS</a:t>
                      </a:r>
                      <a:endParaRPr sz="1200" u="none" strike="noStrike" cap="none"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0" marR="0" marT="41275" marB="0"/>
                </a:tc>
                <a:tc>
                  <a:txBody>
                    <a:bodyPr/>
                    <a:lstStyle/>
                    <a:p>
                      <a:pPr marL="91440" marR="147955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>
                          <a:solidFill>
                            <a:srgbClr val="222222"/>
                          </a:solidFill>
                        </a:rPr>
                        <a:t>Cloud-based service that is provisioned and scaled quickly.  Has built-in high availability and disaster recovery. JSON  support. Managed Instance option</a:t>
                      </a:r>
                      <a:endParaRPr sz="1200" u="none" strike="noStrike" cap="none"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0" marR="0" marT="41275" marB="0"/>
                </a:tc>
                <a:tc>
                  <a:txBody>
                    <a:bodyPr/>
                    <a:lstStyle/>
                    <a:p>
                      <a:pPr marL="92075" marR="772795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sng" strike="noStrike" cap="none">
                          <a:solidFill>
                            <a:schemeClr val="hlink"/>
                          </a:solidFill>
                          <a:hlinkClick r:id="rId4"/>
                        </a:rPr>
                        <a:t>https://azure.microsoft.com/en-  us/services/sql-database/</a:t>
                      </a:r>
                      <a:endParaRPr sz="1200" u="none" strike="noStrike" cap="none"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0" marR="0" marT="41275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0500">
                <a:tc>
                  <a:txBody>
                    <a:bodyPr/>
                    <a:lstStyle/>
                    <a:p>
                      <a:pPr marL="9144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>
                          <a:solidFill>
                            <a:srgbClr val="222222"/>
                          </a:solidFill>
                        </a:rPr>
                        <a:t>SQL Data Warehouse</a:t>
                      </a:r>
                      <a:endParaRPr sz="1200" u="none" strike="noStrike" cap="none"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0" marR="0" marT="41275" marB="0"/>
                </a:tc>
                <a:tc>
                  <a:txBody>
                    <a:bodyPr/>
                    <a:lstStyle/>
                    <a:p>
                      <a:pPr marL="9144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>
                          <a:solidFill>
                            <a:srgbClr val="222222"/>
                          </a:solidFill>
                        </a:rPr>
                        <a:t>MPP RDBMS/DBaaS</a:t>
                      </a:r>
                      <a:endParaRPr sz="1200" u="none" strike="noStrike" cap="none"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0" marR="0" marT="41275" marB="0"/>
                </a:tc>
                <a:tc>
                  <a:txBody>
                    <a:bodyPr/>
                    <a:lstStyle/>
                    <a:p>
                      <a:pPr marL="91440" marR="304165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>
                          <a:solidFill>
                            <a:srgbClr val="222222"/>
                          </a:solidFill>
                        </a:rPr>
                        <a:t>Cloud-based service that handles relational big data.  Provision and scale quickly. Can pause service to reduce  cost</a:t>
                      </a:r>
                      <a:endParaRPr sz="1200" u="none" strike="noStrike" cap="none"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0" marR="0" marT="41275" marB="0"/>
                </a:tc>
                <a:tc>
                  <a:txBody>
                    <a:bodyPr/>
                    <a:lstStyle/>
                    <a:p>
                      <a:pPr marL="92075" marR="718185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sng" strike="noStrike" cap="none">
                          <a:solidFill>
                            <a:schemeClr val="hlink"/>
                          </a:solidFill>
                          <a:hlinkClick r:id="rId5"/>
                        </a:rPr>
                        <a:t>https://azure.microsoft.com/en-  us/services/sql-data-warehouse/</a:t>
                      </a:r>
                      <a:endParaRPr sz="1200" u="none" strike="noStrike" cap="none"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0" marR="0" marT="41275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81075">
                <a:tc>
                  <a:txBody>
                    <a:bodyPr/>
                    <a:lstStyle/>
                    <a:p>
                      <a:pPr marL="9144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>
                          <a:solidFill>
                            <a:srgbClr val="222222"/>
                          </a:solidFill>
                        </a:rPr>
                        <a:t>Azure Data Lake Store</a:t>
                      </a:r>
                      <a:endParaRPr sz="1200" u="none" strike="noStrike" cap="none"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0" marR="0" marT="41275" marB="0"/>
                </a:tc>
                <a:tc>
                  <a:txBody>
                    <a:bodyPr/>
                    <a:lstStyle/>
                    <a:p>
                      <a:pPr marL="9144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>
                          <a:solidFill>
                            <a:srgbClr val="222222"/>
                          </a:solidFill>
                        </a:rPr>
                        <a:t>Hadoop storage</a:t>
                      </a:r>
                      <a:endParaRPr sz="1200" u="none" strike="noStrike" cap="none"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0" marR="0" marT="41275" marB="0"/>
                </a:tc>
                <a:tc>
                  <a:txBody>
                    <a:bodyPr/>
                    <a:lstStyle/>
                    <a:p>
                      <a:pPr marL="91440" marR="117475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>
                          <a:solidFill>
                            <a:srgbClr val="222222"/>
                          </a:solidFill>
                        </a:rPr>
                        <a:t>Removes the complexities of ingesting and storing all of  your data while making it faster to get up and running with  batch, streaming, and interactive analytics</a:t>
                      </a:r>
                      <a:endParaRPr sz="1200" u="none" strike="noStrike" cap="none"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0" marR="0" marT="41275" marB="0"/>
                </a:tc>
                <a:tc>
                  <a:txBody>
                    <a:bodyPr/>
                    <a:lstStyle/>
                    <a:p>
                      <a:pPr marL="92075" marR="772795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sng" strike="noStrike" cap="none">
                          <a:solidFill>
                            <a:schemeClr val="hlink"/>
                          </a:solidFill>
                          <a:hlinkClick r:id="rId6"/>
                        </a:rPr>
                        <a:t>https://azure.microsoft.com/en-  us/services/data-lake-store/</a:t>
                      </a:r>
                      <a:endParaRPr sz="1200" u="none" strike="noStrike" cap="none"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0" marR="0" marT="41275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80500">
                <a:tc>
                  <a:txBody>
                    <a:bodyPr/>
                    <a:lstStyle/>
                    <a:p>
                      <a:pPr marL="9144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>
                          <a:solidFill>
                            <a:srgbClr val="222222"/>
                          </a:solidFill>
                        </a:rPr>
                        <a:t>HDInsight</a:t>
                      </a:r>
                      <a:endParaRPr sz="1200" u="none" strike="noStrike" cap="none"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0" marR="0" marT="41900" marB="0"/>
                </a:tc>
                <a:tc>
                  <a:txBody>
                    <a:bodyPr/>
                    <a:lstStyle/>
                    <a:p>
                      <a:pPr marL="91440" marR="41148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>
                          <a:solidFill>
                            <a:srgbClr val="222222"/>
                          </a:solidFill>
                        </a:rPr>
                        <a:t>PaaS Hadoop  compute/Hadoop  clusters-as-a-service</a:t>
                      </a:r>
                      <a:endParaRPr sz="1200" u="none" strike="noStrike" cap="none"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0" marR="0" marT="41900" marB="0"/>
                </a:tc>
                <a:tc>
                  <a:txBody>
                    <a:bodyPr/>
                    <a:lstStyle/>
                    <a:p>
                      <a:pPr marL="91440" marR="13843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>
                          <a:solidFill>
                            <a:srgbClr val="222222"/>
                          </a:solidFill>
                        </a:rPr>
                        <a:t>A managed Apache Hadoop, Spark, R Server, HBase, Kafka,  Interactive Query (Hive LLAP) and Storm cloud service  made easy</a:t>
                      </a:r>
                      <a:endParaRPr sz="1200" u="none" strike="noStrike" cap="none"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0" marR="0" marT="41900" marB="0"/>
                </a:tc>
                <a:tc>
                  <a:txBody>
                    <a:bodyPr/>
                    <a:lstStyle/>
                    <a:p>
                      <a:pPr marL="92075" marR="772795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sng" strike="noStrike" cap="none">
                          <a:solidFill>
                            <a:schemeClr val="hlink"/>
                          </a:solidFill>
                          <a:hlinkClick r:id="rId7"/>
                        </a:rPr>
                        <a:t>https://azure.microsoft.com/en-  us/services/hdinsight/</a:t>
                      </a:r>
                      <a:endParaRPr sz="1200" u="none" strike="noStrike" cap="none"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0" marR="0" marT="4190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81075">
                <a:tc>
                  <a:txBody>
                    <a:bodyPr/>
                    <a:lstStyle/>
                    <a:p>
                      <a:pPr marL="9144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>
                          <a:solidFill>
                            <a:srgbClr val="222222"/>
                          </a:solidFill>
                        </a:rPr>
                        <a:t>Azure Databricks</a:t>
                      </a:r>
                      <a:endParaRPr sz="1200" u="none" strike="noStrike" cap="none"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0" marR="0" marT="41900" marB="0"/>
                </a:tc>
                <a:tc>
                  <a:txBody>
                    <a:bodyPr/>
                    <a:lstStyle/>
                    <a:p>
                      <a:pPr marL="9144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>
                          <a:solidFill>
                            <a:srgbClr val="222222"/>
                          </a:solidFill>
                        </a:rPr>
                        <a:t>PaaS Spark clusters</a:t>
                      </a:r>
                      <a:endParaRPr sz="1200" u="none" strike="noStrike" cap="none"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0" marR="0" marT="41900" marB="0"/>
                </a:tc>
                <a:tc>
                  <a:txBody>
                    <a:bodyPr/>
                    <a:lstStyle/>
                    <a:p>
                      <a:pPr marL="91440" marR="89535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>
                          <a:solidFill>
                            <a:srgbClr val="222222"/>
                          </a:solidFill>
                        </a:rPr>
                        <a:t>A fast, easy, and collaborative Apache Spark based analytics  platform optimized for Azure</a:t>
                      </a:r>
                      <a:endParaRPr sz="1200" u="none" strike="noStrike" cap="none"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0" marR="0" marT="41900" marB="0"/>
                </a:tc>
                <a:tc>
                  <a:txBody>
                    <a:bodyPr/>
                    <a:lstStyle/>
                    <a:p>
                      <a:pPr marL="92075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sng" strike="noStrike" cap="none">
                          <a:solidFill>
                            <a:schemeClr val="hlink"/>
                          </a:solidFill>
                          <a:hlinkClick r:id="rId8"/>
                        </a:rPr>
                        <a:t>https://databricks.com/azure</a:t>
                      </a:r>
                      <a:endParaRPr sz="1200" u="none" strike="noStrike" cap="none"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0" marR="0" marT="4190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80500">
                <a:tc>
                  <a:txBody>
                    <a:bodyPr/>
                    <a:lstStyle/>
                    <a:p>
                      <a:pPr marL="9144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>
                          <a:solidFill>
                            <a:srgbClr val="222222"/>
                          </a:solidFill>
                        </a:rPr>
                        <a:t>Azure Data Lake Analytics</a:t>
                      </a:r>
                      <a:endParaRPr sz="1200" u="none" strike="noStrike" cap="none"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0" marR="0" marT="41900" marB="0"/>
                </a:tc>
                <a:tc>
                  <a:txBody>
                    <a:bodyPr/>
                    <a:lstStyle/>
                    <a:p>
                      <a:pPr marL="91440" marR="92075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>
                          <a:solidFill>
                            <a:srgbClr val="222222"/>
                          </a:solidFill>
                        </a:rPr>
                        <a:t>On-demand analytics job  service/Big Data-as-a-  service</a:t>
                      </a:r>
                      <a:endParaRPr sz="1200" u="none" strike="noStrike" cap="none"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0" marR="0" marT="41900" marB="0"/>
                </a:tc>
                <a:tc>
                  <a:txBody>
                    <a:bodyPr/>
                    <a:lstStyle/>
                    <a:p>
                      <a:pPr marL="91440" marR="175895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>
                          <a:solidFill>
                            <a:srgbClr val="222222"/>
                          </a:solidFill>
                        </a:rPr>
                        <a:t>Cloud-based service that dynamically provisions resources  so you can run queries on exabytes of data. Includes U-  SQL, a new big data query language</a:t>
                      </a:r>
                      <a:endParaRPr sz="1200" u="none" strike="noStrike" cap="none"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0" marR="0" marT="41900" marB="0"/>
                </a:tc>
                <a:tc>
                  <a:txBody>
                    <a:bodyPr/>
                    <a:lstStyle/>
                    <a:p>
                      <a:pPr marL="92075" marR="772795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sng" strike="noStrike" cap="none">
                          <a:solidFill>
                            <a:schemeClr val="hlink"/>
                          </a:solidFill>
                          <a:hlinkClick r:id="rId9"/>
                        </a:rPr>
                        <a:t>https://azure.microsoft.com/en-  us/services/data-lake-analytics/</a:t>
                      </a:r>
                      <a:endParaRPr sz="1200" u="none" strike="noStrike" cap="none"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0" marR="0" marT="4190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81075">
                <a:tc>
                  <a:txBody>
                    <a:bodyPr/>
                    <a:lstStyle/>
                    <a:p>
                      <a:pPr marL="9144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>
                          <a:solidFill>
                            <a:srgbClr val="222222"/>
                          </a:solidFill>
                        </a:rPr>
                        <a:t>Azure Cosmos DB</a:t>
                      </a:r>
                      <a:endParaRPr sz="1200" u="none" strike="noStrike" cap="none"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0" marR="0" marT="41900" marB="0"/>
                </a:tc>
                <a:tc>
                  <a:txBody>
                    <a:bodyPr/>
                    <a:lstStyle/>
                    <a:p>
                      <a:pPr marL="91440" marR="19431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>
                          <a:solidFill>
                            <a:srgbClr val="222222"/>
                          </a:solidFill>
                        </a:rPr>
                        <a:t>PaaS NoSQL: Key-value,  Column-family,  Document, Graph</a:t>
                      </a:r>
                      <a:endParaRPr sz="1200" u="none" strike="noStrike" cap="none"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0" marR="0" marT="41900" marB="0"/>
                </a:tc>
                <a:tc>
                  <a:txBody>
                    <a:bodyPr/>
                    <a:lstStyle/>
                    <a:p>
                      <a:pPr marL="91440" marR="9271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>
                          <a:solidFill>
                            <a:srgbClr val="222222"/>
                          </a:solidFill>
                        </a:rPr>
                        <a:t>Globally distributed, massively scalable, multi-model, multi-  API, low latency data service – which can be used as an  operational database or a hot data lake</a:t>
                      </a:r>
                      <a:endParaRPr sz="1200" u="none" strike="noStrike" cap="none"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0" marR="0" marT="41900" marB="0"/>
                </a:tc>
                <a:tc>
                  <a:txBody>
                    <a:bodyPr/>
                    <a:lstStyle/>
                    <a:p>
                      <a:pPr marL="92075" marR="772795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sng" strike="noStrike" cap="none">
                          <a:solidFill>
                            <a:schemeClr val="hlink"/>
                          </a:solidFill>
                          <a:hlinkClick r:id="rId10"/>
                        </a:rPr>
                        <a:t>https://azure.microsoft.com/en-  us/services/cosmos-db/</a:t>
                      </a:r>
                      <a:endParaRPr sz="1200" u="none" strike="noStrike" cap="none"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0" marR="0" marT="4190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81075">
                <a:tc>
                  <a:txBody>
                    <a:bodyPr/>
                    <a:lstStyle/>
                    <a:p>
                      <a:pPr marL="9144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>
                          <a:solidFill>
                            <a:srgbClr val="222222"/>
                          </a:solidFill>
                        </a:rPr>
                        <a:t>Azure Database for PostgreSQL,</a:t>
                      </a:r>
                      <a:endParaRPr sz="1200" u="none" strike="noStrike" cap="none"/>
                    </a:p>
                    <a:p>
                      <a:pPr marL="91440" marR="0" lvl="0" indent="0" algn="l" rtl="0">
                        <a:lnSpc>
                          <a:spcPct val="100000"/>
                        </a:lnSpc>
                        <a:spcBef>
                          <a:spcPts val="5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>
                          <a:solidFill>
                            <a:srgbClr val="222222"/>
                          </a:solidFill>
                        </a:rPr>
                        <a:t>MySQL, and MariaDB</a:t>
                      </a:r>
                      <a:endParaRPr sz="1200" u="none" strike="noStrike" cap="none"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0" marR="0" marT="41900" marB="0"/>
                </a:tc>
                <a:tc>
                  <a:txBody>
                    <a:bodyPr/>
                    <a:lstStyle/>
                    <a:p>
                      <a:pPr marL="9144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>
                          <a:solidFill>
                            <a:srgbClr val="222222"/>
                          </a:solidFill>
                        </a:rPr>
                        <a:t>RDBMS/DBaaS</a:t>
                      </a:r>
                      <a:endParaRPr sz="1200" u="none" strike="noStrike" cap="none"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0" marR="0" marT="41900" marB="0"/>
                </a:tc>
                <a:tc>
                  <a:txBody>
                    <a:bodyPr/>
                    <a:lstStyle/>
                    <a:p>
                      <a:pPr marL="9144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>
                          <a:solidFill>
                            <a:srgbClr val="222222"/>
                          </a:solidFill>
                        </a:rPr>
                        <a:t>A fully managed database service for app developers</a:t>
                      </a:r>
                      <a:endParaRPr sz="1200" u="none" strike="noStrike" cap="none"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0" marR="0" marT="41900" marB="0"/>
                </a:tc>
                <a:tc>
                  <a:txBody>
                    <a:bodyPr/>
                    <a:lstStyle/>
                    <a:p>
                      <a:pPr marL="92075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sng" strike="noStrike" cap="none">
                          <a:solidFill>
                            <a:schemeClr val="hlink"/>
                          </a:solidFill>
                          <a:hlinkClick r:id="rId11"/>
                        </a:rPr>
                        <a:t>https://azure.microsoft.com/en-</a:t>
                      </a:r>
                      <a:endParaRPr sz="1200" u="none" strike="noStrike" cap="none"/>
                    </a:p>
                    <a:p>
                      <a:pPr marL="92075" marR="0" lvl="0" indent="0" algn="l" rtl="0">
                        <a:lnSpc>
                          <a:spcPct val="100000"/>
                        </a:lnSpc>
                        <a:spcBef>
                          <a:spcPts val="5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sng" strike="noStrike" cap="none">
                          <a:solidFill>
                            <a:schemeClr val="hlink"/>
                          </a:solidFill>
                          <a:hlinkClick r:id="rId11"/>
                        </a:rPr>
                        <a:t>us/services/postgresql</a:t>
                      </a:r>
                      <a:endParaRPr sz="1200" u="none" strike="noStrike" cap="none"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0" marR="0" marT="41900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7" name="Google Shape;1437;p71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 extrusionOk="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1F5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EDD905-4E77-B140-ABE0-526ED2DF5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Architecture Patterns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875690-EE2E-ED45-939A-B125C08D7B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Best practices and methodologies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" name="Google Shape;1443;p72"/>
          <p:cNvSpPr/>
          <p:nvPr/>
        </p:nvSpPr>
        <p:spPr>
          <a:xfrm>
            <a:off x="2093976" y="1318260"/>
            <a:ext cx="2065020" cy="4823460"/>
          </a:xfrm>
          <a:custGeom>
            <a:avLst/>
            <a:gdLst/>
            <a:ahLst/>
            <a:cxnLst/>
            <a:rect l="l" t="t" r="r" b="b"/>
            <a:pathLst>
              <a:path w="2065020" h="4823460" extrusionOk="0">
                <a:moveTo>
                  <a:pt x="2065020" y="0"/>
                </a:moveTo>
                <a:lnTo>
                  <a:pt x="0" y="0"/>
                </a:lnTo>
                <a:lnTo>
                  <a:pt x="0" y="4823460"/>
                </a:lnTo>
                <a:lnTo>
                  <a:pt x="2065020" y="4823460"/>
                </a:lnTo>
                <a:lnTo>
                  <a:pt x="2065020" y="0"/>
                </a:lnTo>
                <a:close/>
              </a:path>
            </a:pathLst>
          </a:custGeom>
          <a:solidFill>
            <a:srgbClr val="F7F7F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4" name="Google Shape;1444;p72"/>
          <p:cNvSpPr txBox="1"/>
          <p:nvPr/>
        </p:nvSpPr>
        <p:spPr>
          <a:xfrm>
            <a:off x="2811272" y="1448181"/>
            <a:ext cx="628015" cy="239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0078D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INGEST</a:t>
            </a:r>
            <a:endParaRPr sz="1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445" name="Google Shape;1445;p72"/>
          <p:cNvSpPr/>
          <p:nvPr/>
        </p:nvSpPr>
        <p:spPr>
          <a:xfrm>
            <a:off x="4212335" y="1318260"/>
            <a:ext cx="2065020" cy="4823460"/>
          </a:xfrm>
          <a:custGeom>
            <a:avLst/>
            <a:gdLst/>
            <a:ahLst/>
            <a:cxnLst/>
            <a:rect l="l" t="t" r="r" b="b"/>
            <a:pathLst>
              <a:path w="2065020" h="4823460" extrusionOk="0">
                <a:moveTo>
                  <a:pt x="2065019" y="0"/>
                </a:moveTo>
                <a:lnTo>
                  <a:pt x="0" y="0"/>
                </a:lnTo>
                <a:lnTo>
                  <a:pt x="0" y="4823460"/>
                </a:lnTo>
                <a:lnTo>
                  <a:pt x="2065019" y="4823460"/>
                </a:lnTo>
                <a:lnTo>
                  <a:pt x="2065019" y="0"/>
                </a:lnTo>
                <a:close/>
              </a:path>
            </a:pathLst>
          </a:custGeom>
          <a:solidFill>
            <a:srgbClr val="F7F7F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6" name="Google Shape;1446;p72"/>
          <p:cNvSpPr txBox="1"/>
          <p:nvPr/>
        </p:nvSpPr>
        <p:spPr>
          <a:xfrm>
            <a:off x="4965953" y="1448181"/>
            <a:ext cx="559435" cy="239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0078D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STORE</a:t>
            </a:r>
            <a:endParaRPr sz="1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447" name="Google Shape;1447;p72"/>
          <p:cNvSpPr/>
          <p:nvPr/>
        </p:nvSpPr>
        <p:spPr>
          <a:xfrm>
            <a:off x="6330696" y="1318260"/>
            <a:ext cx="2065020" cy="4823460"/>
          </a:xfrm>
          <a:custGeom>
            <a:avLst/>
            <a:gdLst/>
            <a:ahLst/>
            <a:cxnLst/>
            <a:rect l="l" t="t" r="r" b="b"/>
            <a:pathLst>
              <a:path w="2065020" h="4823460" extrusionOk="0">
                <a:moveTo>
                  <a:pt x="2065020" y="0"/>
                </a:moveTo>
                <a:lnTo>
                  <a:pt x="0" y="0"/>
                </a:lnTo>
                <a:lnTo>
                  <a:pt x="0" y="4823460"/>
                </a:lnTo>
                <a:lnTo>
                  <a:pt x="2065020" y="4823460"/>
                </a:lnTo>
                <a:lnTo>
                  <a:pt x="2065020" y="0"/>
                </a:lnTo>
                <a:close/>
              </a:path>
            </a:pathLst>
          </a:custGeom>
          <a:solidFill>
            <a:srgbClr val="F7F7F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8" name="Google Shape;1448;p72"/>
          <p:cNvSpPr txBox="1"/>
          <p:nvPr/>
        </p:nvSpPr>
        <p:spPr>
          <a:xfrm>
            <a:off x="6772782" y="1448181"/>
            <a:ext cx="1179830" cy="239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0078D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PREP &amp; TRAIN</a:t>
            </a:r>
            <a:endParaRPr sz="1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449" name="Google Shape;1449;p72"/>
          <p:cNvSpPr/>
          <p:nvPr/>
        </p:nvSpPr>
        <p:spPr>
          <a:xfrm>
            <a:off x="8450580" y="1318260"/>
            <a:ext cx="3474720" cy="4823460"/>
          </a:xfrm>
          <a:custGeom>
            <a:avLst/>
            <a:gdLst/>
            <a:ahLst/>
            <a:cxnLst/>
            <a:rect l="l" t="t" r="r" b="b"/>
            <a:pathLst>
              <a:path w="3474720" h="4823460" extrusionOk="0">
                <a:moveTo>
                  <a:pt x="3474720" y="0"/>
                </a:moveTo>
                <a:lnTo>
                  <a:pt x="0" y="0"/>
                </a:lnTo>
                <a:lnTo>
                  <a:pt x="0" y="4823460"/>
                </a:lnTo>
                <a:lnTo>
                  <a:pt x="3474720" y="4823460"/>
                </a:lnTo>
                <a:lnTo>
                  <a:pt x="3474720" y="0"/>
                </a:lnTo>
                <a:close/>
              </a:path>
            </a:pathLst>
          </a:custGeom>
          <a:solidFill>
            <a:srgbClr val="F7F7F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0" name="Google Shape;1450;p72"/>
          <p:cNvSpPr txBox="1"/>
          <p:nvPr/>
        </p:nvSpPr>
        <p:spPr>
          <a:xfrm>
            <a:off x="9506457" y="1448181"/>
            <a:ext cx="1365250" cy="239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0078D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MODEL &amp; SERVE</a:t>
            </a:r>
            <a:endParaRPr sz="1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451" name="Google Shape;1451;p72"/>
          <p:cNvSpPr txBox="1">
            <a:spLocks noGrp="1"/>
          </p:cNvSpPr>
          <p:nvPr>
            <p:ph type="title"/>
          </p:nvPr>
        </p:nvSpPr>
        <p:spPr>
          <a:xfrm>
            <a:off x="3028314" y="320704"/>
            <a:ext cx="1537970" cy="4430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ctr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8D6"/>
              </a:buClr>
              <a:buSzPts val="2800"/>
              <a:buFont typeface="Quattrocento Sans"/>
              <a:buNone/>
            </a:pPr>
            <a:r>
              <a:rPr lang="en-US" sz="2800" b="0">
                <a:solidFill>
                  <a:srgbClr val="0078D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 L O U D</a:t>
            </a:r>
            <a:endParaRPr/>
          </a:p>
        </p:txBody>
      </p:sp>
      <p:sp>
        <p:nvSpPr>
          <p:cNvPr id="1452" name="Google Shape;1452;p72"/>
          <p:cNvSpPr txBox="1"/>
          <p:nvPr/>
        </p:nvSpPr>
        <p:spPr>
          <a:xfrm>
            <a:off x="4839772" y="316179"/>
            <a:ext cx="1224986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dirty="0">
                <a:solidFill>
                  <a:srgbClr val="0078D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 A T A</a:t>
            </a:r>
            <a:endParaRPr sz="2800" dirty="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453" name="Google Shape;1453;p72"/>
          <p:cNvSpPr txBox="1"/>
          <p:nvPr/>
        </p:nvSpPr>
        <p:spPr>
          <a:xfrm>
            <a:off x="6224753" y="316179"/>
            <a:ext cx="3032530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dirty="0">
                <a:solidFill>
                  <a:srgbClr val="0078D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 A R E H O U S E</a:t>
            </a:r>
            <a:endParaRPr sz="2800" dirty="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454" name="Google Shape;1454;p72"/>
          <p:cNvSpPr txBox="1"/>
          <p:nvPr/>
        </p:nvSpPr>
        <p:spPr>
          <a:xfrm>
            <a:off x="4425188" y="4552950"/>
            <a:ext cx="1639570" cy="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Azure Data Lake Store Gen2</a:t>
            </a:r>
            <a:endParaRPr sz="1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1455" name="Google Shape;1455;p72"/>
          <p:cNvGrpSpPr/>
          <p:nvPr/>
        </p:nvGrpSpPr>
        <p:grpSpPr>
          <a:xfrm>
            <a:off x="1760220" y="1760220"/>
            <a:ext cx="3738880" cy="4258310"/>
            <a:chOff x="1760220" y="1760220"/>
            <a:chExt cx="3738880" cy="4258310"/>
          </a:xfrm>
        </p:grpSpPr>
        <p:sp>
          <p:nvSpPr>
            <p:cNvPr id="1456" name="Google Shape;1456;p72"/>
            <p:cNvSpPr/>
            <p:nvPr/>
          </p:nvSpPr>
          <p:spPr>
            <a:xfrm>
              <a:off x="2875788" y="4056888"/>
              <a:ext cx="424180" cy="379730"/>
            </a:xfrm>
            <a:custGeom>
              <a:avLst/>
              <a:gdLst/>
              <a:ahLst/>
              <a:cxnLst/>
              <a:rect l="l" t="t" r="r" b="b"/>
              <a:pathLst>
                <a:path w="424179" h="379729" extrusionOk="0">
                  <a:moveTo>
                    <a:pt x="164592" y="313944"/>
                  </a:moveTo>
                  <a:lnTo>
                    <a:pt x="211836" y="313944"/>
                  </a:lnTo>
                  <a:lnTo>
                    <a:pt x="211836" y="266700"/>
                  </a:lnTo>
                  <a:lnTo>
                    <a:pt x="164592" y="266700"/>
                  </a:lnTo>
                  <a:lnTo>
                    <a:pt x="164592" y="313944"/>
                  </a:lnTo>
                  <a:close/>
                </a:path>
                <a:path w="424179" h="379729" extrusionOk="0">
                  <a:moveTo>
                    <a:pt x="246887" y="313944"/>
                  </a:moveTo>
                  <a:lnTo>
                    <a:pt x="294131" y="313944"/>
                  </a:lnTo>
                  <a:lnTo>
                    <a:pt x="294131" y="266700"/>
                  </a:lnTo>
                  <a:lnTo>
                    <a:pt x="246887" y="266700"/>
                  </a:lnTo>
                  <a:lnTo>
                    <a:pt x="246887" y="313944"/>
                  </a:lnTo>
                  <a:close/>
                </a:path>
                <a:path w="424179" h="379729" extrusionOk="0">
                  <a:moveTo>
                    <a:pt x="329184" y="313944"/>
                  </a:moveTo>
                  <a:lnTo>
                    <a:pt x="376428" y="313944"/>
                  </a:lnTo>
                  <a:lnTo>
                    <a:pt x="376428" y="266700"/>
                  </a:lnTo>
                  <a:lnTo>
                    <a:pt x="329184" y="266700"/>
                  </a:lnTo>
                  <a:lnTo>
                    <a:pt x="329184" y="313944"/>
                  </a:lnTo>
                  <a:close/>
                </a:path>
                <a:path w="424179" h="379729" extrusionOk="0">
                  <a:moveTo>
                    <a:pt x="188087" y="0"/>
                  </a:moveTo>
                  <a:lnTo>
                    <a:pt x="188468" y="207518"/>
                  </a:lnTo>
                  <a:lnTo>
                    <a:pt x="306069" y="107061"/>
                  </a:lnTo>
                  <a:lnTo>
                    <a:pt x="306069" y="207518"/>
                  </a:lnTo>
                  <a:lnTo>
                    <a:pt x="423672" y="107061"/>
                  </a:lnTo>
                  <a:lnTo>
                    <a:pt x="423672" y="379475"/>
                  </a:lnTo>
                  <a:lnTo>
                    <a:pt x="0" y="379475"/>
                  </a:lnTo>
                  <a:lnTo>
                    <a:pt x="61" y="325265"/>
                  </a:lnTo>
                  <a:lnTo>
                    <a:pt x="134" y="271054"/>
                  </a:lnTo>
                  <a:lnTo>
                    <a:pt x="213" y="216843"/>
                  </a:lnTo>
                  <a:lnTo>
                    <a:pt x="294" y="162632"/>
                  </a:lnTo>
                  <a:lnTo>
                    <a:pt x="373" y="108421"/>
                  </a:lnTo>
                  <a:lnTo>
                    <a:pt x="446" y="54210"/>
                  </a:lnTo>
                  <a:lnTo>
                    <a:pt x="507" y="0"/>
                  </a:lnTo>
                </a:path>
              </a:pathLst>
            </a:custGeom>
            <a:noFill/>
            <a:ln w="12175" cap="flat" cmpd="sng">
              <a:solidFill>
                <a:srgbClr val="50505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457" name="Google Shape;1457;p72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869692" y="4014216"/>
              <a:ext cx="199643" cy="8839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58" name="Google Shape;1458;p72"/>
            <p:cNvSpPr/>
            <p:nvPr/>
          </p:nvSpPr>
          <p:spPr>
            <a:xfrm>
              <a:off x="1851660" y="4200144"/>
              <a:ext cx="802640" cy="76200"/>
            </a:xfrm>
            <a:custGeom>
              <a:avLst/>
              <a:gdLst/>
              <a:ahLst/>
              <a:cxnLst/>
              <a:rect l="l" t="t" r="r" b="b"/>
              <a:pathLst>
                <a:path w="802639" h="76200" extrusionOk="0">
                  <a:moveTo>
                    <a:pt x="50800" y="31749"/>
                  </a:moveTo>
                  <a:lnTo>
                    <a:pt x="0" y="31749"/>
                  </a:lnTo>
                  <a:lnTo>
                    <a:pt x="0" y="44449"/>
                  </a:lnTo>
                  <a:lnTo>
                    <a:pt x="50800" y="44449"/>
                  </a:lnTo>
                  <a:lnTo>
                    <a:pt x="50800" y="31749"/>
                  </a:lnTo>
                  <a:close/>
                </a:path>
                <a:path w="802639" h="76200" extrusionOk="0">
                  <a:moveTo>
                    <a:pt x="139700" y="31749"/>
                  </a:moveTo>
                  <a:lnTo>
                    <a:pt x="88900" y="31749"/>
                  </a:lnTo>
                  <a:lnTo>
                    <a:pt x="88900" y="44449"/>
                  </a:lnTo>
                  <a:lnTo>
                    <a:pt x="139700" y="44449"/>
                  </a:lnTo>
                  <a:lnTo>
                    <a:pt x="139700" y="31749"/>
                  </a:lnTo>
                  <a:close/>
                </a:path>
                <a:path w="802639" h="76200" extrusionOk="0">
                  <a:moveTo>
                    <a:pt x="228600" y="31749"/>
                  </a:moveTo>
                  <a:lnTo>
                    <a:pt x="177800" y="31749"/>
                  </a:lnTo>
                  <a:lnTo>
                    <a:pt x="177800" y="44449"/>
                  </a:lnTo>
                  <a:lnTo>
                    <a:pt x="228600" y="44449"/>
                  </a:lnTo>
                  <a:lnTo>
                    <a:pt x="228600" y="31749"/>
                  </a:lnTo>
                  <a:close/>
                </a:path>
                <a:path w="802639" h="76200" extrusionOk="0">
                  <a:moveTo>
                    <a:pt x="317500" y="31749"/>
                  </a:moveTo>
                  <a:lnTo>
                    <a:pt x="266700" y="31749"/>
                  </a:lnTo>
                  <a:lnTo>
                    <a:pt x="266700" y="44449"/>
                  </a:lnTo>
                  <a:lnTo>
                    <a:pt x="317500" y="44449"/>
                  </a:lnTo>
                  <a:lnTo>
                    <a:pt x="317500" y="31749"/>
                  </a:lnTo>
                  <a:close/>
                </a:path>
                <a:path w="802639" h="76200" extrusionOk="0">
                  <a:moveTo>
                    <a:pt x="406400" y="31749"/>
                  </a:moveTo>
                  <a:lnTo>
                    <a:pt x="355600" y="31749"/>
                  </a:lnTo>
                  <a:lnTo>
                    <a:pt x="355600" y="44449"/>
                  </a:lnTo>
                  <a:lnTo>
                    <a:pt x="406400" y="44449"/>
                  </a:lnTo>
                  <a:lnTo>
                    <a:pt x="406400" y="31749"/>
                  </a:lnTo>
                  <a:close/>
                </a:path>
                <a:path w="802639" h="76200" extrusionOk="0">
                  <a:moveTo>
                    <a:pt x="495300" y="31749"/>
                  </a:moveTo>
                  <a:lnTo>
                    <a:pt x="444500" y="31749"/>
                  </a:lnTo>
                  <a:lnTo>
                    <a:pt x="444500" y="44449"/>
                  </a:lnTo>
                  <a:lnTo>
                    <a:pt x="495300" y="44449"/>
                  </a:lnTo>
                  <a:lnTo>
                    <a:pt x="495300" y="31749"/>
                  </a:lnTo>
                  <a:close/>
                </a:path>
                <a:path w="802639" h="76200" extrusionOk="0">
                  <a:moveTo>
                    <a:pt x="584200" y="31749"/>
                  </a:moveTo>
                  <a:lnTo>
                    <a:pt x="533400" y="31749"/>
                  </a:lnTo>
                  <a:lnTo>
                    <a:pt x="533400" y="44449"/>
                  </a:lnTo>
                  <a:lnTo>
                    <a:pt x="584200" y="44449"/>
                  </a:lnTo>
                  <a:lnTo>
                    <a:pt x="584200" y="31749"/>
                  </a:lnTo>
                  <a:close/>
                </a:path>
                <a:path w="802639" h="76200" extrusionOk="0">
                  <a:moveTo>
                    <a:pt x="673100" y="31749"/>
                  </a:moveTo>
                  <a:lnTo>
                    <a:pt x="622300" y="31749"/>
                  </a:lnTo>
                  <a:lnTo>
                    <a:pt x="622300" y="44449"/>
                  </a:lnTo>
                  <a:lnTo>
                    <a:pt x="673100" y="44449"/>
                  </a:lnTo>
                  <a:lnTo>
                    <a:pt x="673100" y="31749"/>
                  </a:lnTo>
                  <a:close/>
                </a:path>
                <a:path w="802639" h="76200" extrusionOk="0">
                  <a:moveTo>
                    <a:pt x="751332" y="0"/>
                  </a:moveTo>
                  <a:lnTo>
                    <a:pt x="751332" y="76199"/>
                  </a:lnTo>
                  <a:lnTo>
                    <a:pt x="793665" y="44449"/>
                  </a:lnTo>
                  <a:lnTo>
                    <a:pt x="762000" y="44449"/>
                  </a:lnTo>
                  <a:lnTo>
                    <a:pt x="762000" y="31749"/>
                  </a:lnTo>
                  <a:lnTo>
                    <a:pt x="793665" y="31749"/>
                  </a:lnTo>
                  <a:lnTo>
                    <a:pt x="751332" y="0"/>
                  </a:lnTo>
                  <a:close/>
                </a:path>
                <a:path w="802639" h="76200" extrusionOk="0">
                  <a:moveTo>
                    <a:pt x="751332" y="31749"/>
                  </a:moveTo>
                  <a:lnTo>
                    <a:pt x="711200" y="31749"/>
                  </a:lnTo>
                  <a:lnTo>
                    <a:pt x="711200" y="44449"/>
                  </a:lnTo>
                  <a:lnTo>
                    <a:pt x="751332" y="44449"/>
                  </a:lnTo>
                  <a:lnTo>
                    <a:pt x="751332" y="31749"/>
                  </a:lnTo>
                  <a:close/>
                </a:path>
                <a:path w="802639" h="76200" extrusionOk="0">
                  <a:moveTo>
                    <a:pt x="793665" y="31749"/>
                  </a:moveTo>
                  <a:lnTo>
                    <a:pt x="762000" y="31749"/>
                  </a:lnTo>
                  <a:lnTo>
                    <a:pt x="762000" y="44449"/>
                  </a:lnTo>
                  <a:lnTo>
                    <a:pt x="793665" y="44449"/>
                  </a:lnTo>
                  <a:lnTo>
                    <a:pt x="802132" y="38099"/>
                  </a:lnTo>
                  <a:lnTo>
                    <a:pt x="793665" y="31749"/>
                  </a:lnTo>
                  <a:close/>
                </a:path>
              </a:pathLst>
            </a:custGeom>
            <a:solidFill>
              <a:srgbClr val="0078D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72"/>
            <p:cNvSpPr/>
            <p:nvPr/>
          </p:nvSpPr>
          <p:spPr>
            <a:xfrm>
              <a:off x="1760220" y="1760220"/>
              <a:ext cx="91440" cy="4258310"/>
            </a:xfrm>
            <a:custGeom>
              <a:avLst/>
              <a:gdLst/>
              <a:ahLst/>
              <a:cxnLst/>
              <a:rect l="l" t="t" r="r" b="b"/>
              <a:pathLst>
                <a:path w="91439" h="4258310" extrusionOk="0">
                  <a:moveTo>
                    <a:pt x="0" y="0"/>
                  </a:moveTo>
                  <a:lnTo>
                    <a:pt x="35611" y="601"/>
                  </a:lnTo>
                  <a:lnTo>
                    <a:pt x="64674" y="2238"/>
                  </a:lnTo>
                  <a:lnTo>
                    <a:pt x="84260" y="4661"/>
                  </a:lnTo>
                  <a:lnTo>
                    <a:pt x="91440" y="7619"/>
                  </a:lnTo>
                  <a:lnTo>
                    <a:pt x="91440" y="4250435"/>
                  </a:lnTo>
                  <a:lnTo>
                    <a:pt x="84260" y="4253400"/>
                  </a:lnTo>
                  <a:lnTo>
                    <a:pt x="64674" y="4255822"/>
                  </a:lnTo>
                  <a:lnTo>
                    <a:pt x="35611" y="4257456"/>
                  </a:lnTo>
                  <a:lnTo>
                    <a:pt x="0" y="4258056"/>
                  </a:lnTo>
                </a:path>
              </a:pathLst>
            </a:custGeom>
            <a:noFill/>
            <a:ln w="12175" cap="flat" cmpd="sng">
              <a:solidFill>
                <a:srgbClr val="0078D6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72"/>
            <p:cNvSpPr/>
            <p:nvPr/>
          </p:nvSpPr>
          <p:spPr>
            <a:xfrm>
              <a:off x="4991100" y="4000500"/>
              <a:ext cx="508000" cy="436245"/>
            </a:xfrm>
            <a:custGeom>
              <a:avLst/>
              <a:gdLst/>
              <a:ahLst/>
              <a:cxnLst/>
              <a:rect l="l" t="t" r="r" b="b"/>
              <a:pathLst>
                <a:path w="508000" h="436245" extrusionOk="0">
                  <a:moveTo>
                    <a:pt x="0" y="217931"/>
                  </a:moveTo>
                  <a:lnTo>
                    <a:pt x="108965" y="0"/>
                  </a:lnTo>
                  <a:lnTo>
                    <a:pt x="398525" y="0"/>
                  </a:lnTo>
                  <a:lnTo>
                    <a:pt x="507491" y="217931"/>
                  </a:lnTo>
                  <a:lnTo>
                    <a:pt x="398525" y="435863"/>
                  </a:lnTo>
                  <a:lnTo>
                    <a:pt x="108965" y="435863"/>
                  </a:lnTo>
                  <a:lnTo>
                    <a:pt x="0" y="217931"/>
                  </a:lnTo>
                  <a:close/>
                </a:path>
                <a:path w="508000" h="436245" extrusionOk="0">
                  <a:moveTo>
                    <a:pt x="128015" y="91439"/>
                  </a:moveTo>
                  <a:lnTo>
                    <a:pt x="307213" y="91439"/>
                  </a:lnTo>
                  <a:lnTo>
                    <a:pt x="379475" y="163702"/>
                  </a:lnTo>
                  <a:lnTo>
                    <a:pt x="379475" y="345948"/>
                  </a:lnTo>
                  <a:lnTo>
                    <a:pt x="128015" y="345948"/>
                  </a:lnTo>
                  <a:lnTo>
                    <a:pt x="128015" y="91439"/>
                  </a:lnTo>
                  <a:close/>
                </a:path>
              </a:pathLst>
            </a:custGeom>
            <a:noFill/>
            <a:ln w="12175" cap="flat" cmpd="sng">
              <a:solidFill>
                <a:srgbClr val="50505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461" name="Google Shape;1461;p72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178552" y="4085844"/>
              <a:ext cx="198120" cy="21945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62" name="Google Shape;1462;p72"/>
            <p:cNvSpPr/>
            <p:nvPr/>
          </p:nvSpPr>
          <p:spPr>
            <a:xfrm>
              <a:off x="3625596" y="4200144"/>
              <a:ext cx="1174750" cy="76200"/>
            </a:xfrm>
            <a:custGeom>
              <a:avLst/>
              <a:gdLst/>
              <a:ahLst/>
              <a:cxnLst/>
              <a:rect l="l" t="t" r="r" b="b"/>
              <a:pathLst>
                <a:path w="1174750" h="76200" extrusionOk="0">
                  <a:moveTo>
                    <a:pt x="50800" y="31749"/>
                  </a:moveTo>
                  <a:lnTo>
                    <a:pt x="0" y="31749"/>
                  </a:lnTo>
                  <a:lnTo>
                    <a:pt x="0" y="44449"/>
                  </a:lnTo>
                  <a:lnTo>
                    <a:pt x="50800" y="44449"/>
                  </a:lnTo>
                  <a:lnTo>
                    <a:pt x="50800" y="31749"/>
                  </a:lnTo>
                  <a:close/>
                </a:path>
                <a:path w="1174750" h="76200" extrusionOk="0">
                  <a:moveTo>
                    <a:pt x="139700" y="31749"/>
                  </a:moveTo>
                  <a:lnTo>
                    <a:pt x="88900" y="31749"/>
                  </a:lnTo>
                  <a:lnTo>
                    <a:pt x="88900" y="44449"/>
                  </a:lnTo>
                  <a:lnTo>
                    <a:pt x="139700" y="44449"/>
                  </a:lnTo>
                  <a:lnTo>
                    <a:pt x="139700" y="31749"/>
                  </a:lnTo>
                  <a:close/>
                </a:path>
                <a:path w="1174750" h="76200" extrusionOk="0">
                  <a:moveTo>
                    <a:pt x="228600" y="31749"/>
                  </a:moveTo>
                  <a:lnTo>
                    <a:pt x="177800" y="31749"/>
                  </a:lnTo>
                  <a:lnTo>
                    <a:pt x="177800" y="44449"/>
                  </a:lnTo>
                  <a:lnTo>
                    <a:pt x="228600" y="44449"/>
                  </a:lnTo>
                  <a:lnTo>
                    <a:pt x="228600" y="31749"/>
                  </a:lnTo>
                  <a:close/>
                </a:path>
                <a:path w="1174750" h="76200" extrusionOk="0">
                  <a:moveTo>
                    <a:pt x="317500" y="31749"/>
                  </a:moveTo>
                  <a:lnTo>
                    <a:pt x="266700" y="31749"/>
                  </a:lnTo>
                  <a:lnTo>
                    <a:pt x="266700" y="44449"/>
                  </a:lnTo>
                  <a:lnTo>
                    <a:pt x="317500" y="44449"/>
                  </a:lnTo>
                  <a:lnTo>
                    <a:pt x="317500" y="31749"/>
                  </a:lnTo>
                  <a:close/>
                </a:path>
                <a:path w="1174750" h="76200" extrusionOk="0">
                  <a:moveTo>
                    <a:pt x="406400" y="31749"/>
                  </a:moveTo>
                  <a:lnTo>
                    <a:pt x="355600" y="31749"/>
                  </a:lnTo>
                  <a:lnTo>
                    <a:pt x="355600" y="44449"/>
                  </a:lnTo>
                  <a:lnTo>
                    <a:pt x="406400" y="44449"/>
                  </a:lnTo>
                  <a:lnTo>
                    <a:pt x="406400" y="31749"/>
                  </a:lnTo>
                  <a:close/>
                </a:path>
                <a:path w="1174750" h="76200" extrusionOk="0">
                  <a:moveTo>
                    <a:pt x="495300" y="31749"/>
                  </a:moveTo>
                  <a:lnTo>
                    <a:pt x="444500" y="31749"/>
                  </a:lnTo>
                  <a:lnTo>
                    <a:pt x="444500" y="44449"/>
                  </a:lnTo>
                  <a:lnTo>
                    <a:pt x="495300" y="44449"/>
                  </a:lnTo>
                  <a:lnTo>
                    <a:pt x="495300" y="31749"/>
                  </a:lnTo>
                  <a:close/>
                </a:path>
                <a:path w="1174750" h="76200" extrusionOk="0">
                  <a:moveTo>
                    <a:pt x="584200" y="31749"/>
                  </a:moveTo>
                  <a:lnTo>
                    <a:pt x="533400" y="31749"/>
                  </a:lnTo>
                  <a:lnTo>
                    <a:pt x="533400" y="44449"/>
                  </a:lnTo>
                  <a:lnTo>
                    <a:pt x="584200" y="44449"/>
                  </a:lnTo>
                  <a:lnTo>
                    <a:pt x="584200" y="31749"/>
                  </a:lnTo>
                  <a:close/>
                </a:path>
                <a:path w="1174750" h="76200" extrusionOk="0">
                  <a:moveTo>
                    <a:pt x="673100" y="31749"/>
                  </a:moveTo>
                  <a:lnTo>
                    <a:pt x="622300" y="31749"/>
                  </a:lnTo>
                  <a:lnTo>
                    <a:pt x="622300" y="44449"/>
                  </a:lnTo>
                  <a:lnTo>
                    <a:pt x="673100" y="44449"/>
                  </a:lnTo>
                  <a:lnTo>
                    <a:pt x="673100" y="31749"/>
                  </a:lnTo>
                  <a:close/>
                </a:path>
                <a:path w="1174750" h="76200" extrusionOk="0">
                  <a:moveTo>
                    <a:pt x="762000" y="31749"/>
                  </a:moveTo>
                  <a:lnTo>
                    <a:pt x="711200" y="31749"/>
                  </a:lnTo>
                  <a:lnTo>
                    <a:pt x="711200" y="44449"/>
                  </a:lnTo>
                  <a:lnTo>
                    <a:pt x="762000" y="44449"/>
                  </a:lnTo>
                  <a:lnTo>
                    <a:pt x="762000" y="31749"/>
                  </a:lnTo>
                  <a:close/>
                </a:path>
                <a:path w="1174750" h="76200" extrusionOk="0">
                  <a:moveTo>
                    <a:pt x="850900" y="31749"/>
                  </a:moveTo>
                  <a:lnTo>
                    <a:pt x="800100" y="31749"/>
                  </a:lnTo>
                  <a:lnTo>
                    <a:pt x="800100" y="44449"/>
                  </a:lnTo>
                  <a:lnTo>
                    <a:pt x="850900" y="44449"/>
                  </a:lnTo>
                  <a:lnTo>
                    <a:pt x="850900" y="31749"/>
                  </a:lnTo>
                  <a:close/>
                </a:path>
                <a:path w="1174750" h="76200" extrusionOk="0">
                  <a:moveTo>
                    <a:pt x="939800" y="31749"/>
                  </a:moveTo>
                  <a:lnTo>
                    <a:pt x="889000" y="31749"/>
                  </a:lnTo>
                  <a:lnTo>
                    <a:pt x="889000" y="44449"/>
                  </a:lnTo>
                  <a:lnTo>
                    <a:pt x="939800" y="44449"/>
                  </a:lnTo>
                  <a:lnTo>
                    <a:pt x="939800" y="31749"/>
                  </a:lnTo>
                  <a:close/>
                </a:path>
                <a:path w="1174750" h="76200" extrusionOk="0">
                  <a:moveTo>
                    <a:pt x="1028700" y="31749"/>
                  </a:moveTo>
                  <a:lnTo>
                    <a:pt x="977900" y="31749"/>
                  </a:lnTo>
                  <a:lnTo>
                    <a:pt x="977900" y="44449"/>
                  </a:lnTo>
                  <a:lnTo>
                    <a:pt x="1028700" y="44449"/>
                  </a:lnTo>
                  <a:lnTo>
                    <a:pt x="1028700" y="31749"/>
                  </a:lnTo>
                  <a:close/>
                </a:path>
                <a:path w="1174750" h="76200" extrusionOk="0">
                  <a:moveTo>
                    <a:pt x="1117600" y="31749"/>
                  </a:moveTo>
                  <a:lnTo>
                    <a:pt x="1066800" y="31749"/>
                  </a:lnTo>
                  <a:lnTo>
                    <a:pt x="1066800" y="44449"/>
                  </a:lnTo>
                  <a:lnTo>
                    <a:pt x="1117600" y="44449"/>
                  </a:lnTo>
                  <a:lnTo>
                    <a:pt x="1117600" y="31749"/>
                  </a:lnTo>
                  <a:close/>
                </a:path>
                <a:path w="1174750" h="76200" extrusionOk="0">
                  <a:moveTo>
                    <a:pt x="1123695" y="0"/>
                  </a:moveTo>
                  <a:lnTo>
                    <a:pt x="1123695" y="76199"/>
                  </a:lnTo>
                  <a:lnTo>
                    <a:pt x="1174495" y="38099"/>
                  </a:lnTo>
                  <a:lnTo>
                    <a:pt x="1123695" y="0"/>
                  </a:lnTo>
                  <a:close/>
                </a:path>
              </a:pathLst>
            </a:custGeom>
            <a:solidFill>
              <a:srgbClr val="0078D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3" name="Google Shape;1463;p72"/>
          <p:cNvSpPr txBox="1"/>
          <p:nvPr/>
        </p:nvSpPr>
        <p:spPr>
          <a:xfrm>
            <a:off x="435660" y="2311399"/>
            <a:ext cx="1150620" cy="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Logs (unstructured)</a:t>
            </a:r>
            <a:endParaRPr sz="1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464" name="Google Shape;1464;p72"/>
          <p:cNvSpPr txBox="1"/>
          <p:nvPr/>
        </p:nvSpPr>
        <p:spPr>
          <a:xfrm>
            <a:off x="2539745" y="4531867"/>
            <a:ext cx="1122045" cy="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Azure Data Factory</a:t>
            </a:r>
            <a:endParaRPr sz="1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465" name="Google Shape;1465;p72"/>
          <p:cNvSpPr txBox="1"/>
          <p:nvPr/>
        </p:nvSpPr>
        <p:spPr>
          <a:xfrm>
            <a:off x="1807210" y="6390295"/>
            <a:ext cx="9215120" cy="195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i="1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Microsoft Azure also supports other Big Data services like Azure HDInsight to allow customers to tailor the above architecture to meet their unique needs.</a:t>
            </a:r>
            <a:endParaRPr sz="11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466" name="Google Shape;1466;p72"/>
          <p:cNvSpPr txBox="1"/>
          <p:nvPr/>
        </p:nvSpPr>
        <p:spPr>
          <a:xfrm>
            <a:off x="389331" y="3401314"/>
            <a:ext cx="1243330" cy="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Media (unstructured)</a:t>
            </a:r>
            <a:endParaRPr sz="1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467" name="Google Shape;1467;p72"/>
          <p:cNvSpPr txBox="1"/>
          <p:nvPr/>
        </p:nvSpPr>
        <p:spPr>
          <a:xfrm>
            <a:off x="444804" y="4491354"/>
            <a:ext cx="1134110" cy="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Files (unstructured)</a:t>
            </a:r>
            <a:endParaRPr sz="1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1468" name="Google Shape;1468;p72"/>
          <p:cNvGrpSpPr/>
          <p:nvPr/>
        </p:nvGrpSpPr>
        <p:grpSpPr>
          <a:xfrm>
            <a:off x="888491" y="2927603"/>
            <a:ext cx="247015" cy="365760"/>
            <a:chOff x="888491" y="2927603"/>
            <a:chExt cx="247015" cy="365760"/>
          </a:xfrm>
        </p:grpSpPr>
        <p:sp>
          <p:nvSpPr>
            <p:cNvPr id="1469" name="Google Shape;1469;p72"/>
            <p:cNvSpPr/>
            <p:nvPr/>
          </p:nvSpPr>
          <p:spPr>
            <a:xfrm>
              <a:off x="888491" y="2927603"/>
              <a:ext cx="247015" cy="365760"/>
            </a:xfrm>
            <a:custGeom>
              <a:avLst/>
              <a:gdLst/>
              <a:ahLst/>
              <a:cxnLst/>
              <a:rect l="l" t="t" r="r" b="b"/>
              <a:pathLst>
                <a:path w="247015" h="365760" extrusionOk="0">
                  <a:moveTo>
                    <a:pt x="149352" y="0"/>
                  </a:moveTo>
                  <a:lnTo>
                    <a:pt x="246888" y="0"/>
                  </a:lnTo>
                </a:path>
                <a:path w="247015" h="365760" extrusionOk="0">
                  <a:moveTo>
                    <a:pt x="246888" y="48768"/>
                  </a:moveTo>
                  <a:lnTo>
                    <a:pt x="149352" y="48768"/>
                  </a:lnTo>
                </a:path>
                <a:path w="247015" h="365760" extrusionOk="0">
                  <a:moveTo>
                    <a:pt x="86868" y="243840"/>
                  </a:moveTo>
                  <a:lnTo>
                    <a:pt x="234696" y="243840"/>
                  </a:lnTo>
                  <a:lnTo>
                    <a:pt x="234696" y="109728"/>
                  </a:lnTo>
                  <a:lnTo>
                    <a:pt x="86868" y="109728"/>
                  </a:lnTo>
                  <a:lnTo>
                    <a:pt x="86868" y="243840"/>
                  </a:lnTo>
                  <a:close/>
                </a:path>
                <a:path w="247015" h="365760" extrusionOk="0">
                  <a:moveTo>
                    <a:pt x="234696" y="237744"/>
                  </a:moveTo>
                  <a:lnTo>
                    <a:pt x="185597" y="188975"/>
                  </a:lnTo>
                  <a:lnTo>
                    <a:pt x="172923" y="201168"/>
                  </a:lnTo>
                  <a:lnTo>
                    <a:pt x="135966" y="164592"/>
                  </a:lnTo>
                  <a:lnTo>
                    <a:pt x="86868" y="213360"/>
                  </a:lnTo>
                </a:path>
                <a:path w="247015" h="365760" extrusionOk="0">
                  <a:moveTo>
                    <a:pt x="0" y="134112"/>
                  </a:moveTo>
                  <a:lnTo>
                    <a:pt x="50292" y="134112"/>
                  </a:lnTo>
                </a:path>
                <a:path w="247015" h="365760" extrusionOk="0">
                  <a:moveTo>
                    <a:pt x="0" y="182880"/>
                  </a:moveTo>
                  <a:lnTo>
                    <a:pt x="50292" y="182880"/>
                  </a:lnTo>
                </a:path>
                <a:path w="247015" h="365760" extrusionOk="0">
                  <a:moveTo>
                    <a:pt x="0" y="231648"/>
                  </a:moveTo>
                  <a:lnTo>
                    <a:pt x="50292" y="231648"/>
                  </a:lnTo>
                </a:path>
                <a:path w="247015" h="365760" extrusionOk="0">
                  <a:moveTo>
                    <a:pt x="12192" y="365760"/>
                  </a:moveTo>
                  <a:lnTo>
                    <a:pt x="111252" y="365760"/>
                  </a:lnTo>
                  <a:lnTo>
                    <a:pt x="111252" y="292608"/>
                  </a:lnTo>
                  <a:lnTo>
                    <a:pt x="12192" y="292608"/>
                  </a:lnTo>
                  <a:lnTo>
                    <a:pt x="12192" y="365760"/>
                  </a:lnTo>
                  <a:close/>
                </a:path>
                <a:path w="247015" h="365760" extrusionOk="0">
                  <a:moveTo>
                    <a:pt x="149352" y="304800"/>
                  </a:moveTo>
                  <a:lnTo>
                    <a:pt x="246888" y="304800"/>
                  </a:lnTo>
                </a:path>
              </a:pathLst>
            </a:custGeom>
            <a:noFill/>
            <a:ln w="12175" cap="flat" cmpd="sng">
              <a:solidFill>
                <a:srgbClr val="50505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0" name="Google Shape;1470;p72"/>
            <p:cNvSpPr/>
            <p:nvPr/>
          </p:nvSpPr>
          <p:spPr>
            <a:xfrm>
              <a:off x="900683" y="2927603"/>
              <a:ext cx="198120" cy="158750"/>
            </a:xfrm>
            <a:custGeom>
              <a:avLst/>
              <a:gdLst/>
              <a:ahLst/>
              <a:cxnLst/>
              <a:rect l="l" t="t" r="r" b="b"/>
              <a:pathLst>
                <a:path w="198119" h="158750" extrusionOk="0">
                  <a:moveTo>
                    <a:pt x="173735" y="146304"/>
                  </a:moveTo>
                  <a:lnTo>
                    <a:pt x="173735" y="139573"/>
                  </a:lnTo>
                  <a:lnTo>
                    <a:pt x="179197" y="134112"/>
                  </a:lnTo>
                  <a:lnTo>
                    <a:pt x="185928" y="134112"/>
                  </a:lnTo>
                  <a:lnTo>
                    <a:pt x="192659" y="134112"/>
                  </a:lnTo>
                  <a:lnTo>
                    <a:pt x="198119" y="139573"/>
                  </a:lnTo>
                  <a:lnTo>
                    <a:pt x="198119" y="146304"/>
                  </a:lnTo>
                  <a:lnTo>
                    <a:pt x="198119" y="153035"/>
                  </a:lnTo>
                  <a:lnTo>
                    <a:pt x="192659" y="158496"/>
                  </a:lnTo>
                  <a:lnTo>
                    <a:pt x="185928" y="158496"/>
                  </a:lnTo>
                  <a:lnTo>
                    <a:pt x="179197" y="158496"/>
                  </a:lnTo>
                  <a:lnTo>
                    <a:pt x="173735" y="153035"/>
                  </a:lnTo>
                  <a:lnTo>
                    <a:pt x="173735" y="146304"/>
                  </a:lnTo>
                  <a:close/>
                </a:path>
                <a:path w="198119" h="158750" extrusionOk="0">
                  <a:moveTo>
                    <a:pt x="0" y="0"/>
                  </a:moveTo>
                  <a:lnTo>
                    <a:pt x="99059" y="0"/>
                  </a:lnTo>
                  <a:lnTo>
                    <a:pt x="99059" y="60579"/>
                  </a:lnTo>
                  <a:lnTo>
                    <a:pt x="31153" y="60579"/>
                  </a:lnTo>
                  <a:lnTo>
                    <a:pt x="9182" y="82296"/>
                  </a:lnTo>
                  <a:lnTo>
                    <a:pt x="9182" y="60579"/>
                  </a:lnTo>
                  <a:lnTo>
                    <a:pt x="0" y="60579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175" cap="flat" cmpd="sng">
              <a:solidFill>
                <a:srgbClr val="50505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71" name="Google Shape;1471;p72"/>
          <p:cNvSpPr txBox="1"/>
          <p:nvPr/>
        </p:nvSpPr>
        <p:spPr>
          <a:xfrm>
            <a:off x="7094981" y="4013961"/>
            <a:ext cx="537210" cy="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rgbClr val="0078D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PolyBase</a:t>
            </a:r>
            <a:endParaRPr sz="1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472" name="Google Shape;1472;p72"/>
          <p:cNvSpPr txBox="1"/>
          <p:nvPr/>
        </p:nvSpPr>
        <p:spPr>
          <a:xfrm>
            <a:off x="363118" y="5591352"/>
            <a:ext cx="1297305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Business/custom apps</a:t>
            </a:r>
            <a:endParaRPr sz="1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(structured)</a:t>
            </a:r>
            <a:endParaRPr sz="1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1473" name="Google Shape;1473;p72"/>
          <p:cNvGrpSpPr/>
          <p:nvPr/>
        </p:nvGrpSpPr>
        <p:grpSpPr>
          <a:xfrm>
            <a:off x="888492" y="4056887"/>
            <a:ext cx="247015" cy="303530"/>
            <a:chOff x="888492" y="4056887"/>
            <a:chExt cx="247015" cy="303530"/>
          </a:xfrm>
        </p:grpSpPr>
        <p:sp>
          <p:nvSpPr>
            <p:cNvPr id="1474" name="Google Shape;1474;p72"/>
            <p:cNvSpPr/>
            <p:nvPr/>
          </p:nvSpPr>
          <p:spPr>
            <a:xfrm>
              <a:off x="888492" y="4056887"/>
              <a:ext cx="247015" cy="303530"/>
            </a:xfrm>
            <a:custGeom>
              <a:avLst/>
              <a:gdLst/>
              <a:ahLst/>
              <a:cxnLst/>
              <a:rect l="l" t="t" r="r" b="b"/>
              <a:pathLst>
                <a:path w="247015" h="303529" extrusionOk="0">
                  <a:moveTo>
                    <a:pt x="0" y="0"/>
                  </a:moveTo>
                  <a:lnTo>
                    <a:pt x="175945" y="0"/>
                  </a:lnTo>
                  <a:lnTo>
                    <a:pt x="246888" y="70993"/>
                  </a:lnTo>
                  <a:lnTo>
                    <a:pt x="246888" y="303275"/>
                  </a:lnTo>
                  <a:lnTo>
                    <a:pt x="0" y="303275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175" cap="flat" cmpd="sng">
              <a:solidFill>
                <a:srgbClr val="50505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5" name="Google Shape;1475;p72"/>
            <p:cNvSpPr/>
            <p:nvPr/>
          </p:nvSpPr>
          <p:spPr>
            <a:xfrm>
              <a:off x="1064133" y="4059046"/>
              <a:ext cx="70485" cy="70485"/>
            </a:xfrm>
            <a:custGeom>
              <a:avLst/>
              <a:gdLst/>
              <a:ahLst/>
              <a:cxnLst/>
              <a:rect l="l" t="t" r="r" b="b"/>
              <a:pathLst>
                <a:path w="70484" h="70485" extrusionOk="0">
                  <a:moveTo>
                    <a:pt x="393" y="0"/>
                  </a:moveTo>
                  <a:lnTo>
                    <a:pt x="0" y="69976"/>
                  </a:lnTo>
                  <a:lnTo>
                    <a:pt x="69900" y="69595"/>
                  </a:lnTo>
                  <a:lnTo>
                    <a:pt x="393" y="0"/>
                  </a:lnTo>
                  <a:close/>
                </a:path>
              </a:pathLst>
            </a:custGeom>
            <a:noFill/>
            <a:ln w="12700" cap="flat" cmpd="sng">
              <a:solidFill>
                <a:srgbClr val="50505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6" name="Google Shape;1476;p72"/>
            <p:cNvSpPr/>
            <p:nvPr/>
          </p:nvSpPr>
          <p:spPr>
            <a:xfrm>
              <a:off x="926592" y="4122419"/>
              <a:ext cx="172720" cy="169545"/>
            </a:xfrm>
            <a:custGeom>
              <a:avLst/>
              <a:gdLst/>
              <a:ahLst/>
              <a:cxnLst/>
              <a:rect l="l" t="t" r="r" b="b"/>
              <a:pathLst>
                <a:path w="172719" h="169545" extrusionOk="0">
                  <a:moveTo>
                    <a:pt x="0" y="0"/>
                  </a:moveTo>
                  <a:lnTo>
                    <a:pt x="101130" y="0"/>
                  </a:lnTo>
                </a:path>
                <a:path w="172719" h="169545" extrusionOk="0">
                  <a:moveTo>
                    <a:pt x="0" y="56387"/>
                  </a:moveTo>
                  <a:lnTo>
                    <a:pt x="172504" y="56387"/>
                  </a:lnTo>
                </a:path>
                <a:path w="172719" h="169545" extrusionOk="0">
                  <a:moveTo>
                    <a:pt x="0" y="112775"/>
                  </a:moveTo>
                  <a:lnTo>
                    <a:pt x="172504" y="112775"/>
                  </a:lnTo>
                </a:path>
                <a:path w="172719" h="169545" extrusionOk="0">
                  <a:moveTo>
                    <a:pt x="0" y="169163"/>
                  </a:moveTo>
                  <a:lnTo>
                    <a:pt x="172504" y="169163"/>
                  </a:lnTo>
                </a:path>
              </a:pathLst>
            </a:custGeom>
            <a:noFill/>
            <a:ln w="12175" cap="flat" cmpd="sng">
              <a:solidFill>
                <a:srgbClr val="50505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77" name="Google Shape;1477;p72"/>
          <p:cNvGrpSpPr/>
          <p:nvPr/>
        </p:nvGrpSpPr>
        <p:grpSpPr>
          <a:xfrm>
            <a:off x="816864" y="1859279"/>
            <a:ext cx="392430" cy="340360"/>
            <a:chOff x="816864" y="1859279"/>
            <a:chExt cx="392430" cy="340360"/>
          </a:xfrm>
        </p:grpSpPr>
        <p:sp>
          <p:nvSpPr>
            <p:cNvPr id="1478" name="Google Shape;1478;p72"/>
            <p:cNvSpPr/>
            <p:nvPr/>
          </p:nvSpPr>
          <p:spPr>
            <a:xfrm>
              <a:off x="816864" y="1859279"/>
              <a:ext cx="391795" cy="340360"/>
            </a:xfrm>
            <a:custGeom>
              <a:avLst/>
              <a:gdLst/>
              <a:ahLst/>
              <a:cxnLst/>
              <a:rect l="l" t="t" r="r" b="b"/>
              <a:pathLst>
                <a:path w="391794" h="340360" extrusionOk="0">
                  <a:moveTo>
                    <a:pt x="0" y="17653"/>
                  </a:moveTo>
                  <a:lnTo>
                    <a:pt x="0" y="7874"/>
                  </a:lnTo>
                  <a:lnTo>
                    <a:pt x="7886" y="0"/>
                  </a:lnTo>
                  <a:lnTo>
                    <a:pt x="17602" y="0"/>
                  </a:lnTo>
                  <a:lnTo>
                    <a:pt x="374065" y="0"/>
                  </a:lnTo>
                  <a:lnTo>
                    <a:pt x="383781" y="0"/>
                  </a:lnTo>
                  <a:lnTo>
                    <a:pt x="391668" y="7874"/>
                  </a:lnTo>
                  <a:lnTo>
                    <a:pt x="391668" y="17653"/>
                  </a:lnTo>
                  <a:lnTo>
                    <a:pt x="391668" y="322199"/>
                  </a:lnTo>
                  <a:lnTo>
                    <a:pt x="391668" y="331978"/>
                  </a:lnTo>
                  <a:lnTo>
                    <a:pt x="383781" y="339852"/>
                  </a:lnTo>
                  <a:lnTo>
                    <a:pt x="374065" y="339852"/>
                  </a:lnTo>
                  <a:lnTo>
                    <a:pt x="17602" y="339852"/>
                  </a:lnTo>
                  <a:lnTo>
                    <a:pt x="7886" y="339852"/>
                  </a:lnTo>
                  <a:lnTo>
                    <a:pt x="0" y="331978"/>
                  </a:lnTo>
                  <a:lnTo>
                    <a:pt x="0" y="322199"/>
                  </a:lnTo>
                  <a:lnTo>
                    <a:pt x="0" y="17653"/>
                  </a:lnTo>
                  <a:close/>
                </a:path>
                <a:path w="391794" h="340360" extrusionOk="0">
                  <a:moveTo>
                    <a:pt x="28956" y="149352"/>
                  </a:moveTo>
                  <a:lnTo>
                    <a:pt x="124968" y="149352"/>
                  </a:lnTo>
                  <a:lnTo>
                    <a:pt x="124968" y="89916"/>
                  </a:lnTo>
                  <a:lnTo>
                    <a:pt x="28956" y="89916"/>
                  </a:lnTo>
                  <a:lnTo>
                    <a:pt x="28956" y="149352"/>
                  </a:lnTo>
                  <a:close/>
                </a:path>
                <a:path w="391794" h="340360" extrusionOk="0">
                  <a:moveTo>
                    <a:pt x="149352" y="149352"/>
                  </a:moveTo>
                  <a:lnTo>
                    <a:pt x="243840" y="149352"/>
                  </a:lnTo>
                  <a:lnTo>
                    <a:pt x="243840" y="89916"/>
                  </a:lnTo>
                  <a:lnTo>
                    <a:pt x="149352" y="89916"/>
                  </a:lnTo>
                  <a:lnTo>
                    <a:pt x="149352" y="149352"/>
                  </a:lnTo>
                  <a:close/>
                </a:path>
                <a:path w="391794" h="340360" extrusionOk="0">
                  <a:moveTo>
                    <a:pt x="268224" y="149352"/>
                  </a:moveTo>
                  <a:lnTo>
                    <a:pt x="362712" y="149352"/>
                  </a:lnTo>
                  <a:lnTo>
                    <a:pt x="362712" y="89916"/>
                  </a:lnTo>
                  <a:lnTo>
                    <a:pt x="268224" y="89916"/>
                  </a:lnTo>
                  <a:lnTo>
                    <a:pt x="268224" y="149352"/>
                  </a:lnTo>
                  <a:close/>
                </a:path>
                <a:path w="391794" h="340360" extrusionOk="0">
                  <a:moveTo>
                    <a:pt x="28956" y="230124"/>
                  </a:moveTo>
                  <a:lnTo>
                    <a:pt x="124968" y="230124"/>
                  </a:lnTo>
                  <a:lnTo>
                    <a:pt x="124968" y="170687"/>
                  </a:lnTo>
                  <a:lnTo>
                    <a:pt x="28956" y="170687"/>
                  </a:lnTo>
                  <a:lnTo>
                    <a:pt x="28956" y="230124"/>
                  </a:lnTo>
                  <a:close/>
                </a:path>
                <a:path w="391794" h="340360" extrusionOk="0">
                  <a:moveTo>
                    <a:pt x="149352" y="230124"/>
                  </a:moveTo>
                  <a:lnTo>
                    <a:pt x="243840" y="230124"/>
                  </a:lnTo>
                  <a:lnTo>
                    <a:pt x="243840" y="170687"/>
                  </a:lnTo>
                  <a:lnTo>
                    <a:pt x="149352" y="170687"/>
                  </a:lnTo>
                  <a:lnTo>
                    <a:pt x="149352" y="230124"/>
                  </a:lnTo>
                  <a:close/>
                </a:path>
                <a:path w="391794" h="340360" extrusionOk="0">
                  <a:moveTo>
                    <a:pt x="268224" y="230124"/>
                  </a:moveTo>
                  <a:lnTo>
                    <a:pt x="362712" y="230124"/>
                  </a:lnTo>
                  <a:lnTo>
                    <a:pt x="362712" y="170687"/>
                  </a:lnTo>
                  <a:lnTo>
                    <a:pt x="268224" y="170687"/>
                  </a:lnTo>
                  <a:lnTo>
                    <a:pt x="268224" y="230124"/>
                  </a:lnTo>
                  <a:close/>
                </a:path>
                <a:path w="391794" h="340360" extrusionOk="0">
                  <a:moveTo>
                    <a:pt x="28956" y="310896"/>
                  </a:moveTo>
                  <a:lnTo>
                    <a:pt x="124968" y="310896"/>
                  </a:lnTo>
                  <a:lnTo>
                    <a:pt x="124968" y="251460"/>
                  </a:lnTo>
                  <a:lnTo>
                    <a:pt x="28956" y="251460"/>
                  </a:lnTo>
                  <a:lnTo>
                    <a:pt x="28956" y="310896"/>
                  </a:lnTo>
                  <a:close/>
                </a:path>
                <a:path w="391794" h="340360" extrusionOk="0">
                  <a:moveTo>
                    <a:pt x="149352" y="310896"/>
                  </a:moveTo>
                  <a:lnTo>
                    <a:pt x="243840" y="310896"/>
                  </a:lnTo>
                  <a:lnTo>
                    <a:pt x="243840" y="251460"/>
                  </a:lnTo>
                  <a:lnTo>
                    <a:pt x="149352" y="251460"/>
                  </a:lnTo>
                  <a:lnTo>
                    <a:pt x="149352" y="310896"/>
                  </a:lnTo>
                  <a:close/>
                </a:path>
                <a:path w="391794" h="340360" extrusionOk="0">
                  <a:moveTo>
                    <a:pt x="268224" y="310896"/>
                  </a:moveTo>
                  <a:lnTo>
                    <a:pt x="362712" y="310896"/>
                  </a:lnTo>
                  <a:lnTo>
                    <a:pt x="362712" y="251460"/>
                  </a:lnTo>
                  <a:lnTo>
                    <a:pt x="268224" y="251460"/>
                  </a:lnTo>
                  <a:lnTo>
                    <a:pt x="268224" y="310896"/>
                  </a:lnTo>
                  <a:close/>
                </a:path>
              </a:pathLst>
            </a:custGeom>
            <a:noFill/>
            <a:ln w="12175" cap="flat" cmpd="sng">
              <a:solidFill>
                <a:srgbClr val="50505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9" name="Google Shape;1479;p72"/>
            <p:cNvSpPr/>
            <p:nvPr/>
          </p:nvSpPr>
          <p:spPr>
            <a:xfrm>
              <a:off x="816864" y="1921763"/>
              <a:ext cx="392430" cy="0"/>
            </a:xfrm>
            <a:custGeom>
              <a:avLst/>
              <a:gdLst/>
              <a:ahLst/>
              <a:cxnLst/>
              <a:rect l="l" t="t" r="r" b="b"/>
              <a:pathLst>
                <a:path w="392430" h="120000" extrusionOk="0">
                  <a:moveTo>
                    <a:pt x="0" y="0"/>
                  </a:moveTo>
                  <a:lnTo>
                    <a:pt x="391807" y="0"/>
                  </a:lnTo>
                </a:path>
              </a:pathLst>
            </a:custGeom>
            <a:noFill/>
            <a:ln w="12175" cap="flat" cmpd="sng">
              <a:solidFill>
                <a:srgbClr val="50505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80" name="Google Shape;1480;p72"/>
          <p:cNvGrpSpPr/>
          <p:nvPr/>
        </p:nvGrpSpPr>
        <p:grpSpPr>
          <a:xfrm>
            <a:off x="810768" y="5225795"/>
            <a:ext cx="394970" cy="316993"/>
            <a:chOff x="810768" y="5225795"/>
            <a:chExt cx="394970" cy="316993"/>
          </a:xfrm>
        </p:grpSpPr>
        <p:sp>
          <p:nvSpPr>
            <p:cNvPr id="1481" name="Google Shape;1481;p72"/>
            <p:cNvSpPr/>
            <p:nvPr/>
          </p:nvSpPr>
          <p:spPr>
            <a:xfrm>
              <a:off x="810768" y="5225795"/>
              <a:ext cx="394970" cy="269875"/>
            </a:xfrm>
            <a:custGeom>
              <a:avLst/>
              <a:gdLst/>
              <a:ahLst/>
              <a:cxnLst/>
              <a:rect l="l" t="t" r="r" b="b"/>
              <a:pathLst>
                <a:path w="394969" h="269875" extrusionOk="0">
                  <a:moveTo>
                    <a:pt x="0" y="21589"/>
                  </a:moveTo>
                  <a:lnTo>
                    <a:pt x="1694" y="13180"/>
                  </a:lnTo>
                  <a:lnTo>
                    <a:pt x="6313" y="6318"/>
                  </a:lnTo>
                  <a:lnTo>
                    <a:pt x="13164" y="1694"/>
                  </a:lnTo>
                  <a:lnTo>
                    <a:pt x="21551" y="0"/>
                  </a:lnTo>
                  <a:lnTo>
                    <a:pt x="373164" y="0"/>
                  </a:lnTo>
                  <a:lnTo>
                    <a:pt x="381551" y="1694"/>
                  </a:lnTo>
                  <a:lnTo>
                    <a:pt x="388402" y="6318"/>
                  </a:lnTo>
                  <a:lnTo>
                    <a:pt x="393021" y="13180"/>
                  </a:lnTo>
                  <a:lnTo>
                    <a:pt x="394716" y="21589"/>
                  </a:lnTo>
                  <a:lnTo>
                    <a:pt x="394716" y="248157"/>
                  </a:lnTo>
                  <a:lnTo>
                    <a:pt x="393021" y="256567"/>
                  </a:lnTo>
                  <a:lnTo>
                    <a:pt x="388402" y="263429"/>
                  </a:lnTo>
                  <a:lnTo>
                    <a:pt x="381551" y="268053"/>
                  </a:lnTo>
                  <a:lnTo>
                    <a:pt x="373164" y="269747"/>
                  </a:lnTo>
                  <a:lnTo>
                    <a:pt x="21551" y="269747"/>
                  </a:lnTo>
                  <a:lnTo>
                    <a:pt x="13164" y="268053"/>
                  </a:lnTo>
                  <a:lnTo>
                    <a:pt x="6313" y="263429"/>
                  </a:lnTo>
                  <a:lnTo>
                    <a:pt x="1694" y="256567"/>
                  </a:lnTo>
                  <a:lnTo>
                    <a:pt x="0" y="248157"/>
                  </a:lnTo>
                  <a:lnTo>
                    <a:pt x="0" y="21589"/>
                  </a:lnTo>
                  <a:close/>
                </a:path>
              </a:pathLst>
            </a:custGeom>
            <a:noFill/>
            <a:ln w="12175" cap="flat" cmpd="sng">
              <a:solidFill>
                <a:srgbClr val="50505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482" name="Google Shape;1482;p72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917448" y="5458968"/>
              <a:ext cx="182880" cy="838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83" name="Google Shape;1483;p72"/>
            <p:cNvSpPr/>
            <p:nvPr/>
          </p:nvSpPr>
          <p:spPr>
            <a:xfrm>
              <a:off x="810768" y="5286756"/>
              <a:ext cx="394970" cy="161925"/>
            </a:xfrm>
            <a:custGeom>
              <a:avLst/>
              <a:gdLst/>
              <a:ahLst/>
              <a:cxnLst/>
              <a:rect l="l" t="t" r="r" b="b"/>
              <a:pathLst>
                <a:path w="394969" h="161925" extrusionOk="0">
                  <a:moveTo>
                    <a:pt x="0" y="161544"/>
                  </a:moveTo>
                  <a:lnTo>
                    <a:pt x="394716" y="161544"/>
                  </a:lnTo>
                </a:path>
                <a:path w="394969" h="161925" extrusionOk="0">
                  <a:moveTo>
                    <a:pt x="230123" y="0"/>
                  </a:moveTo>
                  <a:lnTo>
                    <a:pt x="352044" y="0"/>
                  </a:lnTo>
                </a:path>
                <a:path w="394969" h="161925" extrusionOk="0">
                  <a:moveTo>
                    <a:pt x="230123" y="51816"/>
                  </a:moveTo>
                  <a:lnTo>
                    <a:pt x="352044" y="51816"/>
                  </a:lnTo>
                </a:path>
                <a:path w="394969" h="161925" extrusionOk="0">
                  <a:moveTo>
                    <a:pt x="230123" y="102108"/>
                  </a:moveTo>
                  <a:lnTo>
                    <a:pt x="352044" y="102108"/>
                  </a:lnTo>
                </a:path>
              </a:pathLst>
            </a:custGeom>
            <a:noFill/>
            <a:ln w="12175" cap="flat" cmpd="sng">
              <a:solidFill>
                <a:srgbClr val="50505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484" name="Google Shape;1484;p72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845820" y="5253228"/>
              <a:ext cx="166116" cy="16611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85" name="Google Shape;1485;p72"/>
          <p:cNvGrpSpPr/>
          <p:nvPr/>
        </p:nvGrpSpPr>
        <p:grpSpPr>
          <a:xfrm>
            <a:off x="5690615" y="4015740"/>
            <a:ext cx="5831205" cy="449580"/>
            <a:chOff x="5690615" y="4015740"/>
            <a:chExt cx="5831205" cy="449580"/>
          </a:xfrm>
        </p:grpSpPr>
        <p:sp>
          <p:nvSpPr>
            <p:cNvPr id="1486" name="Google Shape;1486;p72"/>
            <p:cNvSpPr/>
            <p:nvPr/>
          </p:nvSpPr>
          <p:spPr>
            <a:xfrm>
              <a:off x="9482328" y="4200143"/>
              <a:ext cx="1490980" cy="76200"/>
            </a:xfrm>
            <a:custGeom>
              <a:avLst/>
              <a:gdLst/>
              <a:ahLst/>
              <a:cxnLst/>
              <a:rect l="l" t="t" r="r" b="b"/>
              <a:pathLst>
                <a:path w="1490979" h="76200" extrusionOk="0">
                  <a:moveTo>
                    <a:pt x="50800" y="31750"/>
                  </a:moveTo>
                  <a:lnTo>
                    <a:pt x="0" y="31750"/>
                  </a:lnTo>
                  <a:lnTo>
                    <a:pt x="0" y="44450"/>
                  </a:lnTo>
                  <a:lnTo>
                    <a:pt x="50800" y="44450"/>
                  </a:lnTo>
                  <a:lnTo>
                    <a:pt x="50800" y="31750"/>
                  </a:lnTo>
                  <a:close/>
                </a:path>
                <a:path w="1490979" h="76200" extrusionOk="0">
                  <a:moveTo>
                    <a:pt x="139700" y="31750"/>
                  </a:moveTo>
                  <a:lnTo>
                    <a:pt x="88900" y="31750"/>
                  </a:lnTo>
                  <a:lnTo>
                    <a:pt x="88900" y="44450"/>
                  </a:lnTo>
                  <a:lnTo>
                    <a:pt x="139700" y="44450"/>
                  </a:lnTo>
                  <a:lnTo>
                    <a:pt x="139700" y="31750"/>
                  </a:lnTo>
                  <a:close/>
                </a:path>
                <a:path w="1490979" h="76200" extrusionOk="0">
                  <a:moveTo>
                    <a:pt x="228600" y="31750"/>
                  </a:moveTo>
                  <a:lnTo>
                    <a:pt x="177800" y="31750"/>
                  </a:lnTo>
                  <a:lnTo>
                    <a:pt x="177800" y="44450"/>
                  </a:lnTo>
                  <a:lnTo>
                    <a:pt x="228600" y="44450"/>
                  </a:lnTo>
                  <a:lnTo>
                    <a:pt x="228600" y="31750"/>
                  </a:lnTo>
                  <a:close/>
                </a:path>
                <a:path w="1490979" h="76200" extrusionOk="0">
                  <a:moveTo>
                    <a:pt x="317500" y="31750"/>
                  </a:moveTo>
                  <a:lnTo>
                    <a:pt x="266700" y="31750"/>
                  </a:lnTo>
                  <a:lnTo>
                    <a:pt x="266700" y="44450"/>
                  </a:lnTo>
                  <a:lnTo>
                    <a:pt x="317500" y="44450"/>
                  </a:lnTo>
                  <a:lnTo>
                    <a:pt x="317500" y="31750"/>
                  </a:lnTo>
                  <a:close/>
                </a:path>
                <a:path w="1490979" h="76200" extrusionOk="0">
                  <a:moveTo>
                    <a:pt x="409321" y="38100"/>
                  </a:moveTo>
                  <a:lnTo>
                    <a:pt x="400850" y="31750"/>
                  </a:lnTo>
                  <a:lnTo>
                    <a:pt x="358521" y="0"/>
                  </a:lnTo>
                  <a:lnTo>
                    <a:pt x="358521" y="31750"/>
                  </a:lnTo>
                  <a:lnTo>
                    <a:pt x="355600" y="31750"/>
                  </a:lnTo>
                  <a:lnTo>
                    <a:pt x="355600" y="44450"/>
                  </a:lnTo>
                  <a:lnTo>
                    <a:pt x="358521" y="44450"/>
                  </a:lnTo>
                  <a:lnTo>
                    <a:pt x="358521" y="76200"/>
                  </a:lnTo>
                  <a:lnTo>
                    <a:pt x="400850" y="44450"/>
                  </a:lnTo>
                  <a:lnTo>
                    <a:pt x="409321" y="38100"/>
                  </a:lnTo>
                  <a:close/>
                </a:path>
                <a:path w="1490979" h="76200" extrusionOk="0">
                  <a:moveTo>
                    <a:pt x="1234948" y="31750"/>
                  </a:moveTo>
                  <a:lnTo>
                    <a:pt x="1184148" y="31750"/>
                  </a:lnTo>
                  <a:lnTo>
                    <a:pt x="1184148" y="44450"/>
                  </a:lnTo>
                  <a:lnTo>
                    <a:pt x="1234948" y="44450"/>
                  </a:lnTo>
                  <a:lnTo>
                    <a:pt x="1234948" y="31750"/>
                  </a:lnTo>
                  <a:close/>
                </a:path>
                <a:path w="1490979" h="76200" extrusionOk="0">
                  <a:moveTo>
                    <a:pt x="1323848" y="31750"/>
                  </a:moveTo>
                  <a:lnTo>
                    <a:pt x="1273048" y="31750"/>
                  </a:lnTo>
                  <a:lnTo>
                    <a:pt x="1273048" y="44450"/>
                  </a:lnTo>
                  <a:lnTo>
                    <a:pt x="1323848" y="44450"/>
                  </a:lnTo>
                  <a:lnTo>
                    <a:pt x="1323848" y="31750"/>
                  </a:lnTo>
                  <a:close/>
                </a:path>
                <a:path w="1490979" h="76200" extrusionOk="0">
                  <a:moveTo>
                    <a:pt x="1412748" y="31750"/>
                  </a:moveTo>
                  <a:lnTo>
                    <a:pt x="1361948" y="31750"/>
                  </a:lnTo>
                  <a:lnTo>
                    <a:pt x="1361948" y="44450"/>
                  </a:lnTo>
                  <a:lnTo>
                    <a:pt x="1412748" y="44450"/>
                  </a:lnTo>
                  <a:lnTo>
                    <a:pt x="1412748" y="31750"/>
                  </a:lnTo>
                  <a:close/>
                </a:path>
                <a:path w="1490979" h="76200" extrusionOk="0">
                  <a:moveTo>
                    <a:pt x="1490853" y="38100"/>
                  </a:moveTo>
                  <a:lnTo>
                    <a:pt x="1482382" y="31750"/>
                  </a:lnTo>
                  <a:lnTo>
                    <a:pt x="1440053" y="0"/>
                  </a:lnTo>
                  <a:lnTo>
                    <a:pt x="1440053" y="76200"/>
                  </a:lnTo>
                  <a:lnTo>
                    <a:pt x="1482382" y="44450"/>
                  </a:lnTo>
                  <a:lnTo>
                    <a:pt x="1490853" y="38100"/>
                  </a:lnTo>
                  <a:close/>
                </a:path>
              </a:pathLst>
            </a:custGeom>
            <a:solidFill>
              <a:srgbClr val="0078D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7" name="Google Shape;1487;p72"/>
            <p:cNvSpPr/>
            <p:nvPr/>
          </p:nvSpPr>
          <p:spPr>
            <a:xfrm>
              <a:off x="8909303" y="4015740"/>
              <a:ext cx="347980" cy="315595"/>
            </a:xfrm>
            <a:custGeom>
              <a:avLst/>
              <a:gdLst/>
              <a:ahLst/>
              <a:cxnLst/>
              <a:rect l="l" t="t" r="r" b="b"/>
              <a:pathLst>
                <a:path w="347979" h="315595" extrusionOk="0">
                  <a:moveTo>
                    <a:pt x="292480" y="177800"/>
                  </a:moveTo>
                  <a:lnTo>
                    <a:pt x="292576" y="167397"/>
                  </a:lnTo>
                  <a:lnTo>
                    <a:pt x="292671" y="156971"/>
                  </a:lnTo>
                  <a:lnTo>
                    <a:pt x="292766" y="146546"/>
                  </a:lnTo>
                  <a:lnTo>
                    <a:pt x="292862" y="136144"/>
                  </a:lnTo>
                  <a:lnTo>
                    <a:pt x="54610" y="136144"/>
                  </a:lnTo>
                  <a:lnTo>
                    <a:pt x="54610" y="315468"/>
                  </a:lnTo>
                  <a:lnTo>
                    <a:pt x="29718" y="315468"/>
                  </a:lnTo>
                  <a:lnTo>
                    <a:pt x="29718" y="126111"/>
                  </a:lnTo>
                  <a:lnTo>
                    <a:pt x="0" y="126111"/>
                  </a:lnTo>
                  <a:lnTo>
                    <a:pt x="173736" y="0"/>
                  </a:lnTo>
                  <a:lnTo>
                    <a:pt x="347472" y="126111"/>
                  </a:lnTo>
                  <a:lnTo>
                    <a:pt x="317753" y="126111"/>
                  </a:lnTo>
                  <a:lnTo>
                    <a:pt x="317626" y="171069"/>
                  </a:lnTo>
                </a:path>
              </a:pathLst>
            </a:custGeom>
            <a:noFill/>
            <a:ln w="12175" cap="flat" cmpd="sng">
              <a:solidFill>
                <a:srgbClr val="50505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488" name="Google Shape;1488;p72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8973311" y="4166616"/>
              <a:ext cx="393192" cy="29870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89" name="Google Shape;1489;p72"/>
            <p:cNvSpPr/>
            <p:nvPr/>
          </p:nvSpPr>
          <p:spPr>
            <a:xfrm>
              <a:off x="10044683" y="4072128"/>
              <a:ext cx="498475" cy="388620"/>
            </a:xfrm>
            <a:custGeom>
              <a:avLst/>
              <a:gdLst/>
              <a:ahLst/>
              <a:cxnLst/>
              <a:rect l="l" t="t" r="r" b="b"/>
              <a:pathLst>
                <a:path w="498475" h="388620" extrusionOk="0">
                  <a:moveTo>
                    <a:pt x="0" y="160020"/>
                  </a:moveTo>
                  <a:lnTo>
                    <a:pt x="204216" y="160020"/>
                  </a:lnTo>
                  <a:lnTo>
                    <a:pt x="204216" y="0"/>
                  </a:lnTo>
                  <a:lnTo>
                    <a:pt x="0" y="0"/>
                  </a:lnTo>
                  <a:lnTo>
                    <a:pt x="0" y="160020"/>
                  </a:lnTo>
                  <a:close/>
                </a:path>
                <a:path w="498475" h="388620" extrusionOk="0">
                  <a:moveTo>
                    <a:pt x="0" y="38100"/>
                  </a:moveTo>
                  <a:lnTo>
                    <a:pt x="204724" y="38100"/>
                  </a:lnTo>
                </a:path>
                <a:path w="498475" h="388620" extrusionOk="0">
                  <a:moveTo>
                    <a:pt x="35051" y="388620"/>
                  </a:moveTo>
                  <a:lnTo>
                    <a:pt x="239268" y="388620"/>
                  </a:lnTo>
                  <a:lnTo>
                    <a:pt x="239268" y="228600"/>
                  </a:lnTo>
                  <a:lnTo>
                    <a:pt x="35051" y="228600"/>
                  </a:lnTo>
                  <a:lnTo>
                    <a:pt x="35051" y="388620"/>
                  </a:lnTo>
                  <a:close/>
                </a:path>
                <a:path w="498475" h="388620" extrusionOk="0">
                  <a:moveTo>
                    <a:pt x="35051" y="266700"/>
                  </a:moveTo>
                  <a:lnTo>
                    <a:pt x="239775" y="266700"/>
                  </a:lnTo>
                </a:path>
                <a:path w="498475" h="388620" extrusionOk="0">
                  <a:moveTo>
                    <a:pt x="292608" y="249936"/>
                  </a:moveTo>
                  <a:lnTo>
                    <a:pt x="498348" y="249936"/>
                  </a:lnTo>
                  <a:lnTo>
                    <a:pt x="498348" y="89916"/>
                  </a:lnTo>
                  <a:lnTo>
                    <a:pt x="292608" y="89916"/>
                  </a:lnTo>
                  <a:lnTo>
                    <a:pt x="292608" y="249936"/>
                  </a:lnTo>
                  <a:close/>
                </a:path>
                <a:path w="498475" h="388620" extrusionOk="0">
                  <a:moveTo>
                    <a:pt x="292608" y="128016"/>
                  </a:moveTo>
                  <a:lnTo>
                    <a:pt x="497332" y="128016"/>
                  </a:lnTo>
                </a:path>
              </a:pathLst>
            </a:custGeom>
            <a:noFill/>
            <a:ln w="12175" cap="flat" cmpd="sng">
              <a:solidFill>
                <a:srgbClr val="50505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0" name="Google Shape;1490;p72"/>
            <p:cNvSpPr/>
            <p:nvPr/>
          </p:nvSpPr>
          <p:spPr>
            <a:xfrm>
              <a:off x="10120713" y="4143511"/>
              <a:ext cx="52069" cy="52069"/>
            </a:xfrm>
            <a:custGeom>
              <a:avLst/>
              <a:gdLst/>
              <a:ahLst/>
              <a:cxnLst/>
              <a:rect l="l" t="t" r="r" b="b"/>
              <a:pathLst>
                <a:path w="52070" h="52070" extrusionOk="0">
                  <a:moveTo>
                    <a:pt x="1186" y="33645"/>
                  </a:moveTo>
                  <a:lnTo>
                    <a:pt x="28011" y="0"/>
                  </a:lnTo>
                  <a:lnTo>
                    <a:pt x="37508" y="2736"/>
                  </a:lnTo>
                  <a:lnTo>
                    <a:pt x="45291" y="8830"/>
                  </a:lnTo>
                  <a:lnTo>
                    <a:pt x="50335" y="17770"/>
                  </a:lnTo>
                  <a:lnTo>
                    <a:pt x="51468" y="27975"/>
                  </a:lnTo>
                  <a:lnTo>
                    <a:pt x="48732" y="37502"/>
                  </a:lnTo>
                  <a:lnTo>
                    <a:pt x="42638" y="45291"/>
                  </a:lnTo>
                  <a:lnTo>
                    <a:pt x="33698" y="50282"/>
                  </a:lnTo>
                  <a:lnTo>
                    <a:pt x="23493" y="51468"/>
                  </a:lnTo>
                  <a:lnTo>
                    <a:pt x="13966" y="48726"/>
                  </a:lnTo>
                  <a:lnTo>
                    <a:pt x="6177" y="42602"/>
                  </a:lnTo>
                  <a:lnTo>
                    <a:pt x="1186" y="33645"/>
                  </a:lnTo>
                  <a:close/>
                </a:path>
              </a:pathLst>
            </a:custGeom>
            <a:noFill/>
            <a:ln w="12675" cap="flat" cmpd="sng">
              <a:solidFill>
                <a:srgbClr val="50505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1" name="Google Shape;1491;p72"/>
            <p:cNvSpPr/>
            <p:nvPr/>
          </p:nvSpPr>
          <p:spPr>
            <a:xfrm>
              <a:off x="10155935" y="4373880"/>
              <a:ext cx="52069" cy="50800"/>
            </a:xfrm>
            <a:custGeom>
              <a:avLst/>
              <a:gdLst/>
              <a:ahLst/>
              <a:cxnLst/>
              <a:rect l="l" t="t" r="r" b="b"/>
              <a:pathLst>
                <a:path w="52070" h="50800" extrusionOk="0">
                  <a:moveTo>
                    <a:pt x="0" y="25146"/>
                  </a:moveTo>
                  <a:lnTo>
                    <a:pt x="2030" y="15376"/>
                  </a:lnTo>
                  <a:lnTo>
                    <a:pt x="7572" y="7381"/>
                  </a:lnTo>
                  <a:lnTo>
                    <a:pt x="15805" y="1982"/>
                  </a:lnTo>
                  <a:lnTo>
                    <a:pt x="25908" y="0"/>
                  </a:lnTo>
                  <a:lnTo>
                    <a:pt x="36010" y="1982"/>
                  </a:lnTo>
                  <a:lnTo>
                    <a:pt x="44243" y="7381"/>
                  </a:lnTo>
                  <a:lnTo>
                    <a:pt x="49785" y="15376"/>
                  </a:lnTo>
                  <a:lnTo>
                    <a:pt x="51816" y="25146"/>
                  </a:lnTo>
                  <a:lnTo>
                    <a:pt x="49785" y="34915"/>
                  </a:lnTo>
                  <a:lnTo>
                    <a:pt x="44243" y="42910"/>
                  </a:lnTo>
                  <a:lnTo>
                    <a:pt x="36010" y="48309"/>
                  </a:lnTo>
                  <a:lnTo>
                    <a:pt x="25908" y="50292"/>
                  </a:lnTo>
                  <a:lnTo>
                    <a:pt x="15805" y="48309"/>
                  </a:lnTo>
                  <a:lnTo>
                    <a:pt x="7572" y="42910"/>
                  </a:lnTo>
                  <a:lnTo>
                    <a:pt x="2030" y="34915"/>
                  </a:lnTo>
                  <a:lnTo>
                    <a:pt x="0" y="25146"/>
                  </a:lnTo>
                  <a:close/>
                </a:path>
              </a:pathLst>
            </a:custGeom>
            <a:noFill/>
            <a:ln w="12175" cap="flat" cmpd="sng">
              <a:solidFill>
                <a:srgbClr val="50505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2" name="Google Shape;1492;p72"/>
            <p:cNvSpPr/>
            <p:nvPr/>
          </p:nvSpPr>
          <p:spPr>
            <a:xfrm>
              <a:off x="10414394" y="4233685"/>
              <a:ext cx="52069" cy="51435"/>
            </a:xfrm>
            <a:custGeom>
              <a:avLst/>
              <a:gdLst/>
              <a:ahLst/>
              <a:cxnLst/>
              <a:rect l="l" t="t" r="r" b="b"/>
              <a:pathLst>
                <a:path w="52070" h="51435" extrusionOk="0">
                  <a:moveTo>
                    <a:pt x="3034" y="37959"/>
                  </a:moveTo>
                  <a:lnTo>
                    <a:pt x="0" y="28197"/>
                  </a:lnTo>
                  <a:lnTo>
                    <a:pt x="954" y="18353"/>
                  </a:lnTo>
                  <a:lnTo>
                    <a:pt x="5552" y="9580"/>
                  </a:lnTo>
                  <a:lnTo>
                    <a:pt x="13448" y="3034"/>
                  </a:lnTo>
                  <a:lnTo>
                    <a:pt x="23264" y="0"/>
                  </a:lnTo>
                  <a:lnTo>
                    <a:pt x="33117" y="954"/>
                  </a:lnTo>
                  <a:lnTo>
                    <a:pt x="41898" y="5552"/>
                  </a:lnTo>
                  <a:lnTo>
                    <a:pt x="48500" y="13448"/>
                  </a:lnTo>
                  <a:lnTo>
                    <a:pt x="51480" y="23209"/>
                  </a:lnTo>
                  <a:lnTo>
                    <a:pt x="50532" y="33053"/>
                  </a:lnTo>
                  <a:lnTo>
                    <a:pt x="45964" y="41826"/>
                  </a:lnTo>
                  <a:lnTo>
                    <a:pt x="38086" y="48373"/>
                  </a:lnTo>
                  <a:lnTo>
                    <a:pt x="28251" y="51407"/>
                  </a:lnTo>
                  <a:lnTo>
                    <a:pt x="18369" y="50452"/>
                  </a:lnTo>
                  <a:lnTo>
                    <a:pt x="9582" y="45854"/>
                  </a:lnTo>
                  <a:lnTo>
                    <a:pt x="3034" y="37959"/>
                  </a:lnTo>
                  <a:close/>
                </a:path>
              </a:pathLst>
            </a:custGeom>
            <a:noFill/>
            <a:ln w="12700" cap="flat" cmpd="sng">
              <a:solidFill>
                <a:srgbClr val="50505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3" name="Google Shape;1493;p72"/>
            <p:cNvSpPr/>
            <p:nvPr/>
          </p:nvSpPr>
          <p:spPr>
            <a:xfrm>
              <a:off x="10154411" y="4180332"/>
              <a:ext cx="263525" cy="200660"/>
            </a:xfrm>
            <a:custGeom>
              <a:avLst/>
              <a:gdLst/>
              <a:ahLst/>
              <a:cxnLst/>
              <a:rect l="l" t="t" r="r" b="b"/>
              <a:pathLst>
                <a:path w="263525" h="200660" extrusionOk="0">
                  <a:moveTo>
                    <a:pt x="15240" y="0"/>
                  </a:moveTo>
                  <a:lnTo>
                    <a:pt x="261112" y="70993"/>
                  </a:lnTo>
                </a:path>
                <a:path w="263525" h="200660" extrusionOk="0">
                  <a:moveTo>
                    <a:pt x="0" y="13716"/>
                  </a:moveTo>
                  <a:lnTo>
                    <a:pt x="27305" y="193040"/>
                  </a:lnTo>
                </a:path>
                <a:path w="263525" h="200660" extrusionOk="0">
                  <a:moveTo>
                    <a:pt x="263144" y="91440"/>
                  </a:moveTo>
                  <a:lnTo>
                    <a:pt x="45720" y="200406"/>
                  </a:lnTo>
                </a:path>
              </a:pathLst>
            </a:custGeom>
            <a:noFill/>
            <a:ln w="12175" cap="flat" cmpd="sng">
              <a:solidFill>
                <a:srgbClr val="50505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4" name="Google Shape;1494;p72"/>
            <p:cNvSpPr/>
            <p:nvPr/>
          </p:nvSpPr>
          <p:spPr>
            <a:xfrm>
              <a:off x="11210544" y="4154424"/>
              <a:ext cx="220979" cy="245110"/>
            </a:xfrm>
            <a:custGeom>
              <a:avLst/>
              <a:gdLst/>
              <a:ahLst/>
              <a:cxnLst/>
              <a:rect l="l" t="t" r="r" b="b"/>
              <a:pathLst>
                <a:path w="220979" h="245110" extrusionOk="0">
                  <a:moveTo>
                    <a:pt x="0" y="144780"/>
                  </a:moveTo>
                  <a:lnTo>
                    <a:pt x="0" y="244856"/>
                  </a:lnTo>
                </a:path>
                <a:path w="220979" h="245110" extrusionOk="0">
                  <a:moveTo>
                    <a:pt x="74675" y="60959"/>
                  </a:moveTo>
                  <a:lnTo>
                    <a:pt x="74675" y="245109"/>
                  </a:lnTo>
                </a:path>
                <a:path w="220979" h="245110" extrusionOk="0">
                  <a:moveTo>
                    <a:pt x="147827" y="94487"/>
                  </a:moveTo>
                  <a:lnTo>
                    <a:pt x="147827" y="244094"/>
                  </a:lnTo>
                </a:path>
                <a:path w="220979" h="245110" extrusionOk="0">
                  <a:moveTo>
                    <a:pt x="220979" y="0"/>
                  </a:moveTo>
                  <a:lnTo>
                    <a:pt x="220979" y="243967"/>
                  </a:lnTo>
                </a:path>
              </a:pathLst>
            </a:custGeom>
            <a:noFill/>
            <a:ln w="12175" cap="flat" cmpd="sng">
              <a:solidFill>
                <a:srgbClr val="50505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5" name="Google Shape;1495;p72"/>
            <p:cNvSpPr/>
            <p:nvPr/>
          </p:nvSpPr>
          <p:spPr>
            <a:xfrm>
              <a:off x="11123675" y="4096512"/>
              <a:ext cx="398145" cy="248920"/>
            </a:xfrm>
            <a:custGeom>
              <a:avLst/>
              <a:gdLst/>
              <a:ahLst/>
              <a:cxnLst/>
              <a:rect l="l" t="t" r="r" b="b"/>
              <a:pathLst>
                <a:path w="398145" h="248920" extrusionOk="0">
                  <a:moveTo>
                    <a:pt x="49656" y="248412"/>
                  </a:moveTo>
                  <a:lnTo>
                    <a:pt x="43179" y="248412"/>
                  </a:lnTo>
                  <a:lnTo>
                    <a:pt x="26360" y="245024"/>
                  </a:lnTo>
                  <a:lnTo>
                    <a:pt x="12636" y="235791"/>
                  </a:lnTo>
                  <a:lnTo>
                    <a:pt x="3389" y="222105"/>
                  </a:lnTo>
                  <a:lnTo>
                    <a:pt x="0" y="205358"/>
                  </a:lnTo>
                  <a:lnTo>
                    <a:pt x="0" y="43052"/>
                  </a:lnTo>
                  <a:lnTo>
                    <a:pt x="3389" y="26306"/>
                  </a:lnTo>
                  <a:lnTo>
                    <a:pt x="12636" y="12620"/>
                  </a:lnTo>
                  <a:lnTo>
                    <a:pt x="26360" y="3387"/>
                  </a:lnTo>
                  <a:lnTo>
                    <a:pt x="43179" y="0"/>
                  </a:lnTo>
                  <a:lnTo>
                    <a:pt x="354583" y="0"/>
                  </a:lnTo>
                  <a:lnTo>
                    <a:pt x="371403" y="3387"/>
                  </a:lnTo>
                  <a:lnTo>
                    <a:pt x="385127" y="12620"/>
                  </a:lnTo>
                  <a:lnTo>
                    <a:pt x="394374" y="26306"/>
                  </a:lnTo>
                  <a:lnTo>
                    <a:pt x="397764" y="43052"/>
                  </a:lnTo>
                  <a:lnTo>
                    <a:pt x="397764" y="205358"/>
                  </a:lnTo>
                  <a:lnTo>
                    <a:pt x="394374" y="222105"/>
                  </a:lnTo>
                  <a:lnTo>
                    <a:pt x="385127" y="235791"/>
                  </a:lnTo>
                  <a:lnTo>
                    <a:pt x="371403" y="245024"/>
                  </a:lnTo>
                  <a:lnTo>
                    <a:pt x="354583" y="248412"/>
                  </a:lnTo>
                  <a:lnTo>
                    <a:pt x="348106" y="248412"/>
                  </a:lnTo>
                </a:path>
              </a:pathLst>
            </a:custGeom>
            <a:noFill/>
            <a:ln w="12175" cap="flat" cmpd="sng">
              <a:solidFill>
                <a:srgbClr val="50505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6" name="Google Shape;1496;p72"/>
            <p:cNvSpPr/>
            <p:nvPr/>
          </p:nvSpPr>
          <p:spPr>
            <a:xfrm>
              <a:off x="5690615" y="4200144"/>
              <a:ext cx="3127375" cy="76200"/>
            </a:xfrm>
            <a:custGeom>
              <a:avLst/>
              <a:gdLst/>
              <a:ahLst/>
              <a:cxnLst/>
              <a:rect l="l" t="t" r="r" b="b"/>
              <a:pathLst>
                <a:path w="3127375" h="76200" extrusionOk="0">
                  <a:moveTo>
                    <a:pt x="76200" y="0"/>
                  </a:moveTo>
                  <a:lnTo>
                    <a:pt x="0" y="38099"/>
                  </a:lnTo>
                  <a:lnTo>
                    <a:pt x="76200" y="76199"/>
                  </a:lnTo>
                  <a:lnTo>
                    <a:pt x="76200" y="44449"/>
                  </a:lnTo>
                  <a:lnTo>
                    <a:pt x="63500" y="44449"/>
                  </a:lnTo>
                  <a:lnTo>
                    <a:pt x="63500" y="31749"/>
                  </a:lnTo>
                  <a:lnTo>
                    <a:pt x="76200" y="31749"/>
                  </a:lnTo>
                  <a:lnTo>
                    <a:pt x="76200" y="0"/>
                  </a:lnTo>
                  <a:close/>
                </a:path>
                <a:path w="3127375" h="76200" extrusionOk="0">
                  <a:moveTo>
                    <a:pt x="76200" y="31749"/>
                  </a:moveTo>
                  <a:lnTo>
                    <a:pt x="63500" y="31749"/>
                  </a:lnTo>
                  <a:lnTo>
                    <a:pt x="63500" y="44449"/>
                  </a:lnTo>
                  <a:lnTo>
                    <a:pt x="76200" y="44449"/>
                  </a:lnTo>
                  <a:lnTo>
                    <a:pt x="76200" y="31749"/>
                  </a:lnTo>
                  <a:close/>
                </a:path>
                <a:path w="3127375" h="76200" extrusionOk="0">
                  <a:moveTo>
                    <a:pt x="114300" y="31749"/>
                  </a:moveTo>
                  <a:lnTo>
                    <a:pt x="76200" y="31749"/>
                  </a:lnTo>
                  <a:lnTo>
                    <a:pt x="76200" y="44449"/>
                  </a:lnTo>
                  <a:lnTo>
                    <a:pt x="114300" y="44449"/>
                  </a:lnTo>
                  <a:lnTo>
                    <a:pt x="114300" y="31749"/>
                  </a:lnTo>
                  <a:close/>
                </a:path>
                <a:path w="3127375" h="76200" extrusionOk="0">
                  <a:moveTo>
                    <a:pt x="203200" y="31749"/>
                  </a:moveTo>
                  <a:lnTo>
                    <a:pt x="152400" y="31749"/>
                  </a:lnTo>
                  <a:lnTo>
                    <a:pt x="152400" y="44449"/>
                  </a:lnTo>
                  <a:lnTo>
                    <a:pt x="203200" y="44449"/>
                  </a:lnTo>
                  <a:lnTo>
                    <a:pt x="203200" y="31749"/>
                  </a:lnTo>
                  <a:close/>
                </a:path>
                <a:path w="3127375" h="76200" extrusionOk="0">
                  <a:moveTo>
                    <a:pt x="292100" y="31749"/>
                  </a:moveTo>
                  <a:lnTo>
                    <a:pt x="241300" y="31749"/>
                  </a:lnTo>
                  <a:lnTo>
                    <a:pt x="241300" y="44449"/>
                  </a:lnTo>
                  <a:lnTo>
                    <a:pt x="292100" y="44449"/>
                  </a:lnTo>
                  <a:lnTo>
                    <a:pt x="292100" y="31749"/>
                  </a:lnTo>
                  <a:close/>
                </a:path>
                <a:path w="3127375" h="76200" extrusionOk="0">
                  <a:moveTo>
                    <a:pt x="381000" y="31749"/>
                  </a:moveTo>
                  <a:lnTo>
                    <a:pt x="330200" y="31749"/>
                  </a:lnTo>
                  <a:lnTo>
                    <a:pt x="330200" y="44449"/>
                  </a:lnTo>
                  <a:lnTo>
                    <a:pt x="381000" y="44449"/>
                  </a:lnTo>
                  <a:lnTo>
                    <a:pt x="381000" y="31749"/>
                  </a:lnTo>
                  <a:close/>
                </a:path>
                <a:path w="3127375" h="76200" extrusionOk="0">
                  <a:moveTo>
                    <a:pt x="469900" y="31749"/>
                  </a:moveTo>
                  <a:lnTo>
                    <a:pt x="419100" y="31749"/>
                  </a:lnTo>
                  <a:lnTo>
                    <a:pt x="419100" y="44449"/>
                  </a:lnTo>
                  <a:lnTo>
                    <a:pt x="469900" y="44449"/>
                  </a:lnTo>
                  <a:lnTo>
                    <a:pt x="469900" y="31749"/>
                  </a:lnTo>
                  <a:close/>
                </a:path>
                <a:path w="3127375" h="76200" extrusionOk="0">
                  <a:moveTo>
                    <a:pt x="558800" y="31749"/>
                  </a:moveTo>
                  <a:lnTo>
                    <a:pt x="508000" y="31749"/>
                  </a:lnTo>
                  <a:lnTo>
                    <a:pt x="508000" y="44449"/>
                  </a:lnTo>
                  <a:lnTo>
                    <a:pt x="558800" y="44449"/>
                  </a:lnTo>
                  <a:lnTo>
                    <a:pt x="558800" y="31749"/>
                  </a:lnTo>
                  <a:close/>
                </a:path>
                <a:path w="3127375" h="76200" extrusionOk="0">
                  <a:moveTo>
                    <a:pt x="647700" y="31749"/>
                  </a:moveTo>
                  <a:lnTo>
                    <a:pt x="596900" y="31749"/>
                  </a:lnTo>
                  <a:lnTo>
                    <a:pt x="596900" y="44449"/>
                  </a:lnTo>
                  <a:lnTo>
                    <a:pt x="647700" y="44449"/>
                  </a:lnTo>
                  <a:lnTo>
                    <a:pt x="647700" y="31749"/>
                  </a:lnTo>
                  <a:close/>
                </a:path>
                <a:path w="3127375" h="76200" extrusionOk="0">
                  <a:moveTo>
                    <a:pt x="736600" y="31749"/>
                  </a:moveTo>
                  <a:lnTo>
                    <a:pt x="685800" y="31749"/>
                  </a:lnTo>
                  <a:lnTo>
                    <a:pt x="685800" y="44449"/>
                  </a:lnTo>
                  <a:lnTo>
                    <a:pt x="736600" y="44449"/>
                  </a:lnTo>
                  <a:lnTo>
                    <a:pt x="736600" y="31749"/>
                  </a:lnTo>
                  <a:close/>
                </a:path>
                <a:path w="3127375" h="76200" extrusionOk="0">
                  <a:moveTo>
                    <a:pt x="825500" y="31749"/>
                  </a:moveTo>
                  <a:lnTo>
                    <a:pt x="774700" y="31749"/>
                  </a:lnTo>
                  <a:lnTo>
                    <a:pt x="774700" y="44449"/>
                  </a:lnTo>
                  <a:lnTo>
                    <a:pt x="825500" y="44449"/>
                  </a:lnTo>
                  <a:lnTo>
                    <a:pt x="825500" y="31749"/>
                  </a:lnTo>
                  <a:close/>
                </a:path>
                <a:path w="3127375" h="76200" extrusionOk="0">
                  <a:moveTo>
                    <a:pt x="914400" y="31749"/>
                  </a:moveTo>
                  <a:lnTo>
                    <a:pt x="863600" y="31749"/>
                  </a:lnTo>
                  <a:lnTo>
                    <a:pt x="863600" y="44449"/>
                  </a:lnTo>
                  <a:lnTo>
                    <a:pt x="914400" y="44449"/>
                  </a:lnTo>
                  <a:lnTo>
                    <a:pt x="914400" y="31749"/>
                  </a:lnTo>
                  <a:close/>
                </a:path>
                <a:path w="3127375" h="76200" extrusionOk="0">
                  <a:moveTo>
                    <a:pt x="1003300" y="31749"/>
                  </a:moveTo>
                  <a:lnTo>
                    <a:pt x="952500" y="31749"/>
                  </a:lnTo>
                  <a:lnTo>
                    <a:pt x="952500" y="44449"/>
                  </a:lnTo>
                  <a:lnTo>
                    <a:pt x="1003300" y="44449"/>
                  </a:lnTo>
                  <a:lnTo>
                    <a:pt x="1003300" y="31749"/>
                  </a:lnTo>
                  <a:close/>
                </a:path>
                <a:path w="3127375" h="76200" extrusionOk="0">
                  <a:moveTo>
                    <a:pt x="1092200" y="31749"/>
                  </a:moveTo>
                  <a:lnTo>
                    <a:pt x="1041400" y="31749"/>
                  </a:lnTo>
                  <a:lnTo>
                    <a:pt x="1041400" y="44449"/>
                  </a:lnTo>
                  <a:lnTo>
                    <a:pt x="1092200" y="44449"/>
                  </a:lnTo>
                  <a:lnTo>
                    <a:pt x="1092200" y="31749"/>
                  </a:lnTo>
                  <a:close/>
                </a:path>
                <a:path w="3127375" h="76200" extrusionOk="0">
                  <a:moveTo>
                    <a:pt x="1181100" y="31749"/>
                  </a:moveTo>
                  <a:lnTo>
                    <a:pt x="1130300" y="31749"/>
                  </a:lnTo>
                  <a:lnTo>
                    <a:pt x="1130300" y="44449"/>
                  </a:lnTo>
                  <a:lnTo>
                    <a:pt x="1181100" y="44449"/>
                  </a:lnTo>
                  <a:lnTo>
                    <a:pt x="1181100" y="31749"/>
                  </a:lnTo>
                  <a:close/>
                </a:path>
                <a:path w="3127375" h="76200" extrusionOk="0">
                  <a:moveTo>
                    <a:pt x="1270000" y="31749"/>
                  </a:moveTo>
                  <a:lnTo>
                    <a:pt x="1219200" y="31749"/>
                  </a:lnTo>
                  <a:lnTo>
                    <a:pt x="1219200" y="44449"/>
                  </a:lnTo>
                  <a:lnTo>
                    <a:pt x="1270000" y="44449"/>
                  </a:lnTo>
                  <a:lnTo>
                    <a:pt x="1270000" y="31749"/>
                  </a:lnTo>
                  <a:close/>
                </a:path>
                <a:path w="3127375" h="76200" extrusionOk="0">
                  <a:moveTo>
                    <a:pt x="1358900" y="31749"/>
                  </a:moveTo>
                  <a:lnTo>
                    <a:pt x="1308100" y="31749"/>
                  </a:lnTo>
                  <a:lnTo>
                    <a:pt x="1308100" y="44449"/>
                  </a:lnTo>
                  <a:lnTo>
                    <a:pt x="1358900" y="44449"/>
                  </a:lnTo>
                  <a:lnTo>
                    <a:pt x="1358900" y="31749"/>
                  </a:lnTo>
                  <a:close/>
                </a:path>
                <a:path w="3127375" h="76200" extrusionOk="0">
                  <a:moveTo>
                    <a:pt x="1447800" y="31749"/>
                  </a:moveTo>
                  <a:lnTo>
                    <a:pt x="1397000" y="31749"/>
                  </a:lnTo>
                  <a:lnTo>
                    <a:pt x="1397000" y="44449"/>
                  </a:lnTo>
                  <a:lnTo>
                    <a:pt x="1447800" y="44449"/>
                  </a:lnTo>
                  <a:lnTo>
                    <a:pt x="1447800" y="31749"/>
                  </a:lnTo>
                  <a:close/>
                </a:path>
                <a:path w="3127375" h="76200" extrusionOk="0">
                  <a:moveTo>
                    <a:pt x="1536700" y="31749"/>
                  </a:moveTo>
                  <a:lnTo>
                    <a:pt x="1485900" y="31749"/>
                  </a:lnTo>
                  <a:lnTo>
                    <a:pt x="1485900" y="44449"/>
                  </a:lnTo>
                  <a:lnTo>
                    <a:pt x="1536700" y="44449"/>
                  </a:lnTo>
                  <a:lnTo>
                    <a:pt x="1536700" y="31749"/>
                  </a:lnTo>
                  <a:close/>
                </a:path>
                <a:path w="3127375" h="76200" extrusionOk="0">
                  <a:moveTo>
                    <a:pt x="1625600" y="31749"/>
                  </a:moveTo>
                  <a:lnTo>
                    <a:pt x="1574800" y="31749"/>
                  </a:lnTo>
                  <a:lnTo>
                    <a:pt x="1574800" y="44449"/>
                  </a:lnTo>
                  <a:lnTo>
                    <a:pt x="1625600" y="44449"/>
                  </a:lnTo>
                  <a:lnTo>
                    <a:pt x="1625600" y="31749"/>
                  </a:lnTo>
                  <a:close/>
                </a:path>
                <a:path w="3127375" h="76200" extrusionOk="0">
                  <a:moveTo>
                    <a:pt x="1714500" y="31749"/>
                  </a:moveTo>
                  <a:lnTo>
                    <a:pt x="1663700" y="31749"/>
                  </a:lnTo>
                  <a:lnTo>
                    <a:pt x="1663700" y="44449"/>
                  </a:lnTo>
                  <a:lnTo>
                    <a:pt x="1714500" y="44449"/>
                  </a:lnTo>
                  <a:lnTo>
                    <a:pt x="1714500" y="31749"/>
                  </a:lnTo>
                  <a:close/>
                </a:path>
                <a:path w="3127375" h="76200" extrusionOk="0">
                  <a:moveTo>
                    <a:pt x="1803400" y="31749"/>
                  </a:moveTo>
                  <a:lnTo>
                    <a:pt x="1752600" y="31749"/>
                  </a:lnTo>
                  <a:lnTo>
                    <a:pt x="1752600" y="44449"/>
                  </a:lnTo>
                  <a:lnTo>
                    <a:pt x="1803400" y="44449"/>
                  </a:lnTo>
                  <a:lnTo>
                    <a:pt x="1803400" y="31749"/>
                  </a:lnTo>
                  <a:close/>
                </a:path>
                <a:path w="3127375" h="76200" extrusionOk="0">
                  <a:moveTo>
                    <a:pt x="1892300" y="31749"/>
                  </a:moveTo>
                  <a:lnTo>
                    <a:pt x="1841500" y="31749"/>
                  </a:lnTo>
                  <a:lnTo>
                    <a:pt x="1841500" y="44449"/>
                  </a:lnTo>
                  <a:lnTo>
                    <a:pt x="1892300" y="44449"/>
                  </a:lnTo>
                  <a:lnTo>
                    <a:pt x="1892300" y="31749"/>
                  </a:lnTo>
                  <a:close/>
                </a:path>
                <a:path w="3127375" h="76200" extrusionOk="0">
                  <a:moveTo>
                    <a:pt x="1981200" y="31749"/>
                  </a:moveTo>
                  <a:lnTo>
                    <a:pt x="1930400" y="31749"/>
                  </a:lnTo>
                  <a:lnTo>
                    <a:pt x="1930400" y="44449"/>
                  </a:lnTo>
                  <a:lnTo>
                    <a:pt x="1981200" y="44449"/>
                  </a:lnTo>
                  <a:lnTo>
                    <a:pt x="1981200" y="31749"/>
                  </a:lnTo>
                  <a:close/>
                </a:path>
                <a:path w="3127375" h="76200" extrusionOk="0">
                  <a:moveTo>
                    <a:pt x="2070100" y="31749"/>
                  </a:moveTo>
                  <a:lnTo>
                    <a:pt x="2019300" y="31749"/>
                  </a:lnTo>
                  <a:lnTo>
                    <a:pt x="2019300" y="44449"/>
                  </a:lnTo>
                  <a:lnTo>
                    <a:pt x="2070100" y="44449"/>
                  </a:lnTo>
                  <a:lnTo>
                    <a:pt x="2070100" y="31749"/>
                  </a:lnTo>
                  <a:close/>
                </a:path>
                <a:path w="3127375" h="76200" extrusionOk="0">
                  <a:moveTo>
                    <a:pt x="2159000" y="31749"/>
                  </a:moveTo>
                  <a:lnTo>
                    <a:pt x="2108200" y="31749"/>
                  </a:lnTo>
                  <a:lnTo>
                    <a:pt x="2108200" y="44449"/>
                  </a:lnTo>
                  <a:lnTo>
                    <a:pt x="2159000" y="44449"/>
                  </a:lnTo>
                  <a:lnTo>
                    <a:pt x="2159000" y="31749"/>
                  </a:lnTo>
                  <a:close/>
                </a:path>
                <a:path w="3127375" h="76200" extrusionOk="0">
                  <a:moveTo>
                    <a:pt x="2247900" y="31749"/>
                  </a:moveTo>
                  <a:lnTo>
                    <a:pt x="2197100" y="31749"/>
                  </a:lnTo>
                  <a:lnTo>
                    <a:pt x="2197100" y="44449"/>
                  </a:lnTo>
                  <a:lnTo>
                    <a:pt x="2247900" y="44449"/>
                  </a:lnTo>
                  <a:lnTo>
                    <a:pt x="2247900" y="31749"/>
                  </a:lnTo>
                  <a:close/>
                </a:path>
                <a:path w="3127375" h="76200" extrusionOk="0">
                  <a:moveTo>
                    <a:pt x="2336800" y="31749"/>
                  </a:moveTo>
                  <a:lnTo>
                    <a:pt x="2286000" y="31749"/>
                  </a:lnTo>
                  <a:lnTo>
                    <a:pt x="2286000" y="44449"/>
                  </a:lnTo>
                  <a:lnTo>
                    <a:pt x="2336800" y="44449"/>
                  </a:lnTo>
                  <a:lnTo>
                    <a:pt x="2336800" y="31749"/>
                  </a:lnTo>
                  <a:close/>
                </a:path>
                <a:path w="3127375" h="76200" extrusionOk="0">
                  <a:moveTo>
                    <a:pt x="2425700" y="31749"/>
                  </a:moveTo>
                  <a:lnTo>
                    <a:pt x="2374900" y="31749"/>
                  </a:lnTo>
                  <a:lnTo>
                    <a:pt x="2374900" y="44449"/>
                  </a:lnTo>
                  <a:lnTo>
                    <a:pt x="2425700" y="44449"/>
                  </a:lnTo>
                  <a:lnTo>
                    <a:pt x="2425700" y="31749"/>
                  </a:lnTo>
                  <a:close/>
                </a:path>
                <a:path w="3127375" h="76200" extrusionOk="0">
                  <a:moveTo>
                    <a:pt x="2514600" y="31749"/>
                  </a:moveTo>
                  <a:lnTo>
                    <a:pt x="2463800" y="31749"/>
                  </a:lnTo>
                  <a:lnTo>
                    <a:pt x="2463800" y="44449"/>
                  </a:lnTo>
                  <a:lnTo>
                    <a:pt x="2514600" y="44449"/>
                  </a:lnTo>
                  <a:lnTo>
                    <a:pt x="2514600" y="31749"/>
                  </a:lnTo>
                  <a:close/>
                </a:path>
                <a:path w="3127375" h="76200" extrusionOk="0">
                  <a:moveTo>
                    <a:pt x="2603500" y="31749"/>
                  </a:moveTo>
                  <a:lnTo>
                    <a:pt x="2552700" y="31749"/>
                  </a:lnTo>
                  <a:lnTo>
                    <a:pt x="2552700" y="44449"/>
                  </a:lnTo>
                  <a:lnTo>
                    <a:pt x="2603500" y="44449"/>
                  </a:lnTo>
                  <a:lnTo>
                    <a:pt x="2603500" y="31749"/>
                  </a:lnTo>
                  <a:close/>
                </a:path>
                <a:path w="3127375" h="76200" extrusionOk="0">
                  <a:moveTo>
                    <a:pt x="2692400" y="31749"/>
                  </a:moveTo>
                  <a:lnTo>
                    <a:pt x="2641600" y="31749"/>
                  </a:lnTo>
                  <a:lnTo>
                    <a:pt x="2641600" y="44449"/>
                  </a:lnTo>
                  <a:lnTo>
                    <a:pt x="2692400" y="44449"/>
                  </a:lnTo>
                  <a:lnTo>
                    <a:pt x="2692400" y="31749"/>
                  </a:lnTo>
                  <a:close/>
                </a:path>
                <a:path w="3127375" h="76200" extrusionOk="0">
                  <a:moveTo>
                    <a:pt x="2781300" y="31749"/>
                  </a:moveTo>
                  <a:lnTo>
                    <a:pt x="2730500" y="31749"/>
                  </a:lnTo>
                  <a:lnTo>
                    <a:pt x="2730500" y="44449"/>
                  </a:lnTo>
                  <a:lnTo>
                    <a:pt x="2781300" y="44449"/>
                  </a:lnTo>
                  <a:lnTo>
                    <a:pt x="2781300" y="31749"/>
                  </a:lnTo>
                  <a:close/>
                </a:path>
                <a:path w="3127375" h="76200" extrusionOk="0">
                  <a:moveTo>
                    <a:pt x="2870200" y="31749"/>
                  </a:moveTo>
                  <a:lnTo>
                    <a:pt x="2819400" y="31749"/>
                  </a:lnTo>
                  <a:lnTo>
                    <a:pt x="2819400" y="44449"/>
                  </a:lnTo>
                  <a:lnTo>
                    <a:pt x="2870200" y="44449"/>
                  </a:lnTo>
                  <a:lnTo>
                    <a:pt x="2870200" y="31749"/>
                  </a:lnTo>
                  <a:close/>
                </a:path>
                <a:path w="3127375" h="76200" extrusionOk="0">
                  <a:moveTo>
                    <a:pt x="2959100" y="31749"/>
                  </a:moveTo>
                  <a:lnTo>
                    <a:pt x="2908300" y="31749"/>
                  </a:lnTo>
                  <a:lnTo>
                    <a:pt x="2908300" y="44449"/>
                  </a:lnTo>
                  <a:lnTo>
                    <a:pt x="2959100" y="44449"/>
                  </a:lnTo>
                  <a:lnTo>
                    <a:pt x="2959100" y="31749"/>
                  </a:lnTo>
                  <a:close/>
                </a:path>
                <a:path w="3127375" h="76200" extrusionOk="0">
                  <a:moveTo>
                    <a:pt x="3048000" y="31749"/>
                  </a:moveTo>
                  <a:lnTo>
                    <a:pt x="2997200" y="31749"/>
                  </a:lnTo>
                  <a:lnTo>
                    <a:pt x="2997200" y="44449"/>
                  </a:lnTo>
                  <a:lnTo>
                    <a:pt x="3048000" y="44449"/>
                  </a:lnTo>
                  <a:lnTo>
                    <a:pt x="3048000" y="31749"/>
                  </a:lnTo>
                  <a:close/>
                </a:path>
                <a:path w="3127375" h="76200" extrusionOk="0">
                  <a:moveTo>
                    <a:pt x="3051048" y="0"/>
                  </a:moveTo>
                  <a:lnTo>
                    <a:pt x="3051048" y="76199"/>
                  </a:lnTo>
                  <a:lnTo>
                    <a:pt x="3127248" y="38099"/>
                  </a:lnTo>
                  <a:lnTo>
                    <a:pt x="3051048" y="0"/>
                  </a:lnTo>
                  <a:close/>
                </a:path>
              </a:pathLst>
            </a:custGeom>
            <a:solidFill>
              <a:srgbClr val="0078D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97" name="Google Shape;1497;p72"/>
          <p:cNvSpPr txBox="1"/>
          <p:nvPr/>
        </p:nvSpPr>
        <p:spPr>
          <a:xfrm>
            <a:off x="8671686" y="4531867"/>
            <a:ext cx="925830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40335" marR="5080" lvl="0" indent="-12827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Azure SQL Data  Warehouse</a:t>
            </a:r>
            <a:endParaRPr sz="1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498" name="Google Shape;1498;p72"/>
          <p:cNvSpPr txBox="1"/>
          <p:nvPr/>
        </p:nvSpPr>
        <p:spPr>
          <a:xfrm>
            <a:off x="9863708" y="4531867"/>
            <a:ext cx="859790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200025" marR="5080" lvl="0" indent="-18796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Azure Analysis  Services</a:t>
            </a:r>
            <a:endParaRPr sz="1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499" name="Google Shape;1499;p72"/>
          <p:cNvSpPr txBox="1"/>
          <p:nvPr/>
        </p:nvSpPr>
        <p:spPr>
          <a:xfrm>
            <a:off x="11073130" y="4531867"/>
            <a:ext cx="535940" cy="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Power BI</a:t>
            </a:r>
            <a:endParaRPr sz="1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What we will learn</a:t>
            </a:r>
            <a:endParaRPr/>
          </a:p>
        </p:txBody>
      </p:sp>
      <p:graphicFrame>
        <p:nvGraphicFramePr>
          <p:cNvPr id="159" name="Google Shape;159;p21"/>
          <p:cNvGraphicFramePr/>
          <p:nvPr/>
        </p:nvGraphicFramePr>
        <p:xfrm>
          <a:off x="847141" y="1690688"/>
          <a:ext cx="10393350" cy="4495870"/>
        </p:xfrm>
        <a:graphic>
          <a:graphicData uri="http://schemas.openxmlformats.org/drawingml/2006/table">
            <a:tbl>
              <a:tblPr firstRow="1" bandRow="1">
                <a:noFill/>
                <a:tableStyleId>{CE2C8CA8-FD56-4996-82A9-BB022ABA462F}</a:tableStyleId>
              </a:tblPr>
              <a:tblGrid>
                <a:gridCol w="5196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6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u="none" strike="noStrike" cap="none"/>
                        <a:t>Day 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u="none" strike="noStrike" cap="none"/>
                        <a:t> Topics</a:t>
                      </a:r>
                      <a:endParaRPr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u="none" strike="noStrike" cap="none"/>
                        <a:t>Day 1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0" u="none" strike="noStrike" cap="none"/>
                        <a:t>Explore, transform, and load data into the Data Warehouse using Apache Spark</a:t>
                      </a:r>
                      <a:endParaRPr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u="none" strike="noStrike" cap="none"/>
                        <a:t>Day 2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u="none" strike="noStrike" cap="none"/>
                        <a:t>Azure Databricks &amp; Delta Lake Streaming</a:t>
                      </a:r>
                      <a:endParaRPr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u="none" strike="noStrike" cap="none"/>
                        <a:t>Day 3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0" u="none" strike="noStrike" cap="none"/>
                        <a:t>Transform data with Azure Data Flows or Azure Synapse Pipelines</a:t>
                      </a:r>
                      <a:endParaRPr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u="none" strike="noStrike" cap="none"/>
                        <a:t>Day 4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0" u="none" strike="noStrike" cap="none"/>
                        <a:t>Integrate data from notebooks with Azure Data Factory or Azure Synapse Pipelines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endParaRPr sz="1800" b="0" u="none" strike="noStrike" cap="none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0" u="none" strike="noStrike" cap="none"/>
                        <a:t>Build reports using Power BI integration with Azure Synapse Analytics</a:t>
                      </a:r>
                      <a:endParaRPr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u="none" strike="noStrike" cap="none"/>
                        <a:t>Day 5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0" u="none" strike="noStrike" cap="none"/>
                        <a:t>End-to-end security with Azure Synapse Analytics</a:t>
                      </a:r>
                      <a:endParaRPr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u="none" strike="noStrike" cap="none"/>
                        <a:t>Challenge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u="none" strike="noStrike" cap="none"/>
                        <a:t>End-to-End data analytics solution using Azure Synapse Analytics</a:t>
                      </a:r>
                      <a:endParaRPr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4" name="Google Shape;1504;p73"/>
          <p:cNvSpPr/>
          <p:nvPr/>
        </p:nvSpPr>
        <p:spPr>
          <a:xfrm>
            <a:off x="2093976" y="1318260"/>
            <a:ext cx="2065020" cy="4823460"/>
          </a:xfrm>
          <a:custGeom>
            <a:avLst/>
            <a:gdLst/>
            <a:ahLst/>
            <a:cxnLst/>
            <a:rect l="l" t="t" r="r" b="b"/>
            <a:pathLst>
              <a:path w="2065020" h="4823460" extrusionOk="0">
                <a:moveTo>
                  <a:pt x="2065020" y="0"/>
                </a:moveTo>
                <a:lnTo>
                  <a:pt x="0" y="0"/>
                </a:lnTo>
                <a:lnTo>
                  <a:pt x="0" y="4823460"/>
                </a:lnTo>
                <a:lnTo>
                  <a:pt x="2065020" y="4823460"/>
                </a:lnTo>
                <a:lnTo>
                  <a:pt x="2065020" y="0"/>
                </a:lnTo>
                <a:close/>
              </a:path>
            </a:pathLst>
          </a:custGeom>
          <a:solidFill>
            <a:srgbClr val="F7F7F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5" name="Google Shape;1505;p73"/>
          <p:cNvSpPr txBox="1"/>
          <p:nvPr/>
        </p:nvSpPr>
        <p:spPr>
          <a:xfrm>
            <a:off x="2811272" y="1448181"/>
            <a:ext cx="628015" cy="239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0078D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INGEST</a:t>
            </a:r>
            <a:endParaRPr sz="1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506" name="Google Shape;1506;p73"/>
          <p:cNvSpPr/>
          <p:nvPr/>
        </p:nvSpPr>
        <p:spPr>
          <a:xfrm>
            <a:off x="4212335" y="1318260"/>
            <a:ext cx="2065020" cy="4823460"/>
          </a:xfrm>
          <a:custGeom>
            <a:avLst/>
            <a:gdLst/>
            <a:ahLst/>
            <a:cxnLst/>
            <a:rect l="l" t="t" r="r" b="b"/>
            <a:pathLst>
              <a:path w="2065020" h="4823460" extrusionOk="0">
                <a:moveTo>
                  <a:pt x="2065019" y="0"/>
                </a:moveTo>
                <a:lnTo>
                  <a:pt x="0" y="0"/>
                </a:lnTo>
                <a:lnTo>
                  <a:pt x="0" y="4823460"/>
                </a:lnTo>
                <a:lnTo>
                  <a:pt x="2065019" y="4823460"/>
                </a:lnTo>
                <a:lnTo>
                  <a:pt x="2065019" y="0"/>
                </a:lnTo>
                <a:close/>
              </a:path>
            </a:pathLst>
          </a:custGeom>
          <a:solidFill>
            <a:srgbClr val="F7F7F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7" name="Google Shape;1507;p73"/>
          <p:cNvSpPr txBox="1"/>
          <p:nvPr/>
        </p:nvSpPr>
        <p:spPr>
          <a:xfrm>
            <a:off x="4965953" y="1448181"/>
            <a:ext cx="559435" cy="239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0078D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STORE</a:t>
            </a:r>
            <a:endParaRPr sz="1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508" name="Google Shape;1508;p73"/>
          <p:cNvSpPr/>
          <p:nvPr/>
        </p:nvSpPr>
        <p:spPr>
          <a:xfrm>
            <a:off x="6330696" y="1318260"/>
            <a:ext cx="2065020" cy="4823460"/>
          </a:xfrm>
          <a:custGeom>
            <a:avLst/>
            <a:gdLst/>
            <a:ahLst/>
            <a:cxnLst/>
            <a:rect l="l" t="t" r="r" b="b"/>
            <a:pathLst>
              <a:path w="2065020" h="4823460" extrusionOk="0">
                <a:moveTo>
                  <a:pt x="2065020" y="0"/>
                </a:moveTo>
                <a:lnTo>
                  <a:pt x="0" y="0"/>
                </a:lnTo>
                <a:lnTo>
                  <a:pt x="0" y="4823460"/>
                </a:lnTo>
                <a:lnTo>
                  <a:pt x="2065020" y="4823460"/>
                </a:lnTo>
                <a:lnTo>
                  <a:pt x="2065020" y="0"/>
                </a:lnTo>
                <a:close/>
              </a:path>
            </a:pathLst>
          </a:custGeom>
          <a:solidFill>
            <a:srgbClr val="F7F7F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9" name="Google Shape;1509;p73"/>
          <p:cNvSpPr txBox="1"/>
          <p:nvPr/>
        </p:nvSpPr>
        <p:spPr>
          <a:xfrm>
            <a:off x="6772782" y="1448181"/>
            <a:ext cx="1179830" cy="239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0078D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PREP &amp; TRAIN</a:t>
            </a:r>
            <a:endParaRPr sz="1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510" name="Google Shape;1510;p73"/>
          <p:cNvSpPr/>
          <p:nvPr/>
        </p:nvSpPr>
        <p:spPr>
          <a:xfrm>
            <a:off x="8450580" y="1318260"/>
            <a:ext cx="3474720" cy="4823460"/>
          </a:xfrm>
          <a:custGeom>
            <a:avLst/>
            <a:gdLst/>
            <a:ahLst/>
            <a:cxnLst/>
            <a:rect l="l" t="t" r="r" b="b"/>
            <a:pathLst>
              <a:path w="3474720" h="4823460" extrusionOk="0">
                <a:moveTo>
                  <a:pt x="3474720" y="0"/>
                </a:moveTo>
                <a:lnTo>
                  <a:pt x="0" y="0"/>
                </a:lnTo>
                <a:lnTo>
                  <a:pt x="0" y="4823460"/>
                </a:lnTo>
                <a:lnTo>
                  <a:pt x="3474720" y="4823460"/>
                </a:lnTo>
                <a:lnTo>
                  <a:pt x="3474720" y="0"/>
                </a:lnTo>
                <a:close/>
              </a:path>
            </a:pathLst>
          </a:custGeom>
          <a:solidFill>
            <a:srgbClr val="F7F7F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1" name="Google Shape;1511;p73"/>
          <p:cNvSpPr txBox="1"/>
          <p:nvPr/>
        </p:nvSpPr>
        <p:spPr>
          <a:xfrm>
            <a:off x="9506457" y="1448181"/>
            <a:ext cx="1365250" cy="239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0078D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MODEL &amp; SERVE</a:t>
            </a:r>
            <a:endParaRPr sz="1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512" name="Google Shape;1512;p73"/>
          <p:cNvSpPr txBox="1">
            <a:spLocks noGrp="1"/>
          </p:cNvSpPr>
          <p:nvPr>
            <p:ph type="title"/>
          </p:nvPr>
        </p:nvSpPr>
        <p:spPr>
          <a:xfrm>
            <a:off x="2813430" y="320704"/>
            <a:ext cx="1965960" cy="4430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ctr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8D6"/>
              </a:buClr>
              <a:buSzPts val="2800"/>
              <a:buFont typeface="Quattrocento Sans"/>
              <a:buNone/>
            </a:pPr>
            <a:r>
              <a:rPr lang="en-US" sz="2800" b="0">
                <a:solidFill>
                  <a:srgbClr val="0078D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 O D E R N</a:t>
            </a:r>
            <a:endParaRPr/>
          </a:p>
        </p:txBody>
      </p:sp>
      <p:sp>
        <p:nvSpPr>
          <p:cNvPr id="1513" name="Google Shape;1513;p73"/>
          <p:cNvSpPr txBox="1"/>
          <p:nvPr/>
        </p:nvSpPr>
        <p:spPr>
          <a:xfrm>
            <a:off x="5054207" y="316179"/>
            <a:ext cx="1223148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dirty="0">
                <a:solidFill>
                  <a:srgbClr val="0078D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 A T A</a:t>
            </a:r>
            <a:endParaRPr sz="2800" dirty="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514" name="Google Shape;1514;p73"/>
          <p:cNvSpPr txBox="1"/>
          <p:nvPr/>
        </p:nvSpPr>
        <p:spPr>
          <a:xfrm>
            <a:off x="6439189" y="316179"/>
            <a:ext cx="3043139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dirty="0">
                <a:solidFill>
                  <a:srgbClr val="0078D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 A R E H O U S E</a:t>
            </a:r>
            <a:endParaRPr sz="2800" dirty="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515" name="Google Shape;1515;p73"/>
          <p:cNvSpPr txBox="1"/>
          <p:nvPr/>
        </p:nvSpPr>
        <p:spPr>
          <a:xfrm>
            <a:off x="4394708" y="4531867"/>
            <a:ext cx="1639570" cy="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Azure Data Lake Store Gen2</a:t>
            </a:r>
            <a:endParaRPr sz="1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1516" name="Google Shape;1516;p73"/>
          <p:cNvGrpSpPr/>
          <p:nvPr/>
        </p:nvGrpSpPr>
        <p:grpSpPr>
          <a:xfrm>
            <a:off x="1760220" y="1760220"/>
            <a:ext cx="3738880" cy="4258310"/>
            <a:chOff x="1760220" y="1760220"/>
            <a:chExt cx="3738880" cy="4258310"/>
          </a:xfrm>
        </p:grpSpPr>
        <p:sp>
          <p:nvSpPr>
            <p:cNvPr id="1517" name="Google Shape;1517;p73"/>
            <p:cNvSpPr/>
            <p:nvPr/>
          </p:nvSpPr>
          <p:spPr>
            <a:xfrm>
              <a:off x="2875788" y="4056888"/>
              <a:ext cx="424180" cy="379730"/>
            </a:xfrm>
            <a:custGeom>
              <a:avLst/>
              <a:gdLst/>
              <a:ahLst/>
              <a:cxnLst/>
              <a:rect l="l" t="t" r="r" b="b"/>
              <a:pathLst>
                <a:path w="424179" h="379729" extrusionOk="0">
                  <a:moveTo>
                    <a:pt x="164592" y="313944"/>
                  </a:moveTo>
                  <a:lnTo>
                    <a:pt x="211836" y="313944"/>
                  </a:lnTo>
                  <a:lnTo>
                    <a:pt x="211836" y="266700"/>
                  </a:lnTo>
                  <a:lnTo>
                    <a:pt x="164592" y="266700"/>
                  </a:lnTo>
                  <a:lnTo>
                    <a:pt x="164592" y="313944"/>
                  </a:lnTo>
                  <a:close/>
                </a:path>
                <a:path w="424179" h="379729" extrusionOk="0">
                  <a:moveTo>
                    <a:pt x="246887" y="313944"/>
                  </a:moveTo>
                  <a:lnTo>
                    <a:pt x="294131" y="313944"/>
                  </a:lnTo>
                  <a:lnTo>
                    <a:pt x="294131" y="266700"/>
                  </a:lnTo>
                  <a:lnTo>
                    <a:pt x="246887" y="266700"/>
                  </a:lnTo>
                  <a:lnTo>
                    <a:pt x="246887" y="313944"/>
                  </a:lnTo>
                  <a:close/>
                </a:path>
                <a:path w="424179" h="379729" extrusionOk="0">
                  <a:moveTo>
                    <a:pt x="329184" y="313944"/>
                  </a:moveTo>
                  <a:lnTo>
                    <a:pt x="376428" y="313944"/>
                  </a:lnTo>
                  <a:lnTo>
                    <a:pt x="376428" y="266700"/>
                  </a:lnTo>
                  <a:lnTo>
                    <a:pt x="329184" y="266700"/>
                  </a:lnTo>
                  <a:lnTo>
                    <a:pt x="329184" y="313944"/>
                  </a:lnTo>
                  <a:close/>
                </a:path>
                <a:path w="424179" h="379729" extrusionOk="0">
                  <a:moveTo>
                    <a:pt x="188087" y="0"/>
                  </a:moveTo>
                  <a:lnTo>
                    <a:pt x="188468" y="207518"/>
                  </a:lnTo>
                  <a:lnTo>
                    <a:pt x="306069" y="107061"/>
                  </a:lnTo>
                  <a:lnTo>
                    <a:pt x="306069" y="207518"/>
                  </a:lnTo>
                  <a:lnTo>
                    <a:pt x="423672" y="107061"/>
                  </a:lnTo>
                  <a:lnTo>
                    <a:pt x="423672" y="379475"/>
                  </a:lnTo>
                  <a:lnTo>
                    <a:pt x="0" y="379475"/>
                  </a:lnTo>
                  <a:lnTo>
                    <a:pt x="61" y="325265"/>
                  </a:lnTo>
                  <a:lnTo>
                    <a:pt x="134" y="271054"/>
                  </a:lnTo>
                  <a:lnTo>
                    <a:pt x="213" y="216843"/>
                  </a:lnTo>
                  <a:lnTo>
                    <a:pt x="294" y="162632"/>
                  </a:lnTo>
                  <a:lnTo>
                    <a:pt x="373" y="108421"/>
                  </a:lnTo>
                  <a:lnTo>
                    <a:pt x="446" y="54210"/>
                  </a:lnTo>
                  <a:lnTo>
                    <a:pt x="507" y="0"/>
                  </a:lnTo>
                </a:path>
              </a:pathLst>
            </a:custGeom>
            <a:noFill/>
            <a:ln w="12175" cap="flat" cmpd="sng">
              <a:solidFill>
                <a:srgbClr val="50505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518" name="Google Shape;1518;p7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869692" y="4014216"/>
              <a:ext cx="199643" cy="8839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19" name="Google Shape;1519;p73"/>
            <p:cNvSpPr/>
            <p:nvPr/>
          </p:nvSpPr>
          <p:spPr>
            <a:xfrm>
              <a:off x="1851660" y="4200144"/>
              <a:ext cx="802640" cy="76200"/>
            </a:xfrm>
            <a:custGeom>
              <a:avLst/>
              <a:gdLst/>
              <a:ahLst/>
              <a:cxnLst/>
              <a:rect l="l" t="t" r="r" b="b"/>
              <a:pathLst>
                <a:path w="802639" h="76200" extrusionOk="0">
                  <a:moveTo>
                    <a:pt x="50800" y="31749"/>
                  </a:moveTo>
                  <a:lnTo>
                    <a:pt x="0" y="31749"/>
                  </a:lnTo>
                  <a:lnTo>
                    <a:pt x="0" y="44449"/>
                  </a:lnTo>
                  <a:lnTo>
                    <a:pt x="50800" y="44449"/>
                  </a:lnTo>
                  <a:lnTo>
                    <a:pt x="50800" y="31749"/>
                  </a:lnTo>
                  <a:close/>
                </a:path>
                <a:path w="802639" h="76200" extrusionOk="0">
                  <a:moveTo>
                    <a:pt x="139700" y="31749"/>
                  </a:moveTo>
                  <a:lnTo>
                    <a:pt x="88900" y="31749"/>
                  </a:lnTo>
                  <a:lnTo>
                    <a:pt x="88900" y="44449"/>
                  </a:lnTo>
                  <a:lnTo>
                    <a:pt x="139700" y="44449"/>
                  </a:lnTo>
                  <a:lnTo>
                    <a:pt x="139700" y="31749"/>
                  </a:lnTo>
                  <a:close/>
                </a:path>
                <a:path w="802639" h="76200" extrusionOk="0">
                  <a:moveTo>
                    <a:pt x="228600" y="31749"/>
                  </a:moveTo>
                  <a:lnTo>
                    <a:pt x="177800" y="31749"/>
                  </a:lnTo>
                  <a:lnTo>
                    <a:pt x="177800" y="44449"/>
                  </a:lnTo>
                  <a:lnTo>
                    <a:pt x="228600" y="44449"/>
                  </a:lnTo>
                  <a:lnTo>
                    <a:pt x="228600" y="31749"/>
                  </a:lnTo>
                  <a:close/>
                </a:path>
                <a:path w="802639" h="76200" extrusionOk="0">
                  <a:moveTo>
                    <a:pt x="317500" y="31749"/>
                  </a:moveTo>
                  <a:lnTo>
                    <a:pt x="266700" y="31749"/>
                  </a:lnTo>
                  <a:lnTo>
                    <a:pt x="266700" y="44449"/>
                  </a:lnTo>
                  <a:lnTo>
                    <a:pt x="317500" y="44449"/>
                  </a:lnTo>
                  <a:lnTo>
                    <a:pt x="317500" y="31749"/>
                  </a:lnTo>
                  <a:close/>
                </a:path>
                <a:path w="802639" h="76200" extrusionOk="0">
                  <a:moveTo>
                    <a:pt x="406400" y="31749"/>
                  </a:moveTo>
                  <a:lnTo>
                    <a:pt x="355600" y="31749"/>
                  </a:lnTo>
                  <a:lnTo>
                    <a:pt x="355600" y="44449"/>
                  </a:lnTo>
                  <a:lnTo>
                    <a:pt x="406400" y="44449"/>
                  </a:lnTo>
                  <a:lnTo>
                    <a:pt x="406400" y="31749"/>
                  </a:lnTo>
                  <a:close/>
                </a:path>
                <a:path w="802639" h="76200" extrusionOk="0">
                  <a:moveTo>
                    <a:pt x="495300" y="31749"/>
                  </a:moveTo>
                  <a:lnTo>
                    <a:pt x="444500" y="31749"/>
                  </a:lnTo>
                  <a:lnTo>
                    <a:pt x="444500" y="44449"/>
                  </a:lnTo>
                  <a:lnTo>
                    <a:pt x="495300" y="44449"/>
                  </a:lnTo>
                  <a:lnTo>
                    <a:pt x="495300" y="31749"/>
                  </a:lnTo>
                  <a:close/>
                </a:path>
                <a:path w="802639" h="76200" extrusionOk="0">
                  <a:moveTo>
                    <a:pt x="584200" y="31749"/>
                  </a:moveTo>
                  <a:lnTo>
                    <a:pt x="533400" y="31749"/>
                  </a:lnTo>
                  <a:lnTo>
                    <a:pt x="533400" y="44449"/>
                  </a:lnTo>
                  <a:lnTo>
                    <a:pt x="584200" y="44449"/>
                  </a:lnTo>
                  <a:lnTo>
                    <a:pt x="584200" y="31749"/>
                  </a:lnTo>
                  <a:close/>
                </a:path>
                <a:path w="802639" h="76200" extrusionOk="0">
                  <a:moveTo>
                    <a:pt x="673100" y="31749"/>
                  </a:moveTo>
                  <a:lnTo>
                    <a:pt x="622300" y="31749"/>
                  </a:lnTo>
                  <a:lnTo>
                    <a:pt x="622300" y="44449"/>
                  </a:lnTo>
                  <a:lnTo>
                    <a:pt x="673100" y="44449"/>
                  </a:lnTo>
                  <a:lnTo>
                    <a:pt x="673100" y="31749"/>
                  </a:lnTo>
                  <a:close/>
                </a:path>
                <a:path w="802639" h="76200" extrusionOk="0">
                  <a:moveTo>
                    <a:pt x="751332" y="0"/>
                  </a:moveTo>
                  <a:lnTo>
                    <a:pt x="751332" y="76199"/>
                  </a:lnTo>
                  <a:lnTo>
                    <a:pt x="793665" y="44449"/>
                  </a:lnTo>
                  <a:lnTo>
                    <a:pt x="762000" y="44449"/>
                  </a:lnTo>
                  <a:lnTo>
                    <a:pt x="762000" y="31749"/>
                  </a:lnTo>
                  <a:lnTo>
                    <a:pt x="793665" y="31749"/>
                  </a:lnTo>
                  <a:lnTo>
                    <a:pt x="751332" y="0"/>
                  </a:lnTo>
                  <a:close/>
                </a:path>
                <a:path w="802639" h="76200" extrusionOk="0">
                  <a:moveTo>
                    <a:pt x="751332" y="31749"/>
                  </a:moveTo>
                  <a:lnTo>
                    <a:pt x="711200" y="31749"/>
                  </a:lnTo>
                  <a:lnTo>
                    <a:pt x="711200" y="44449"/>
                  </a:lnTo>
                  <a:lnTo>
                    <a:pt x="751332" y="44449"/>
                  </a:lnTo>
                  <a:lnTo>
                    <a:pt x="751332" y="31749"/>
                  </a:lnTo>
                  <a:close/>
                </a:path>
                <a:path w="802639" h="76200" extrusionOk="0">
                  <a:moveTo>
                    <a:pt x="793665" y="31749"/>
                  </a:moveTo>
                  <a:lnTo>
                    <a:pt x="762000" y="31749"/>
                  </a:lnTo>
                  <a:lnTo>
                    <a:pt x="762000" y="44449"/>
                  </a:lnTo>
                  <a:lnTo>
                    <a:pt x="793665" y="44449"/>
                  </a:lnTo>
                  <a:lnTo>
                    <a:pt x="802132" y="38099"/>
                  </a:lnTo>
                  <a:lnTo>
                    <a:pt x="793665" y="31749"/>
                  </a:lnTo>
                  <a:close/>
                </a:path>
              </a:pathLst>
            </a:custGeom>
            <a:solidFill>
              <a:srgbClr val="0078D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0" name="Google Shape;1520;p73"/>
            <p:cNvSpPr/>
            <p:nvPr/>
          </p:nvSpPr>
          <p:spPr>
            <a:xfrm>
              <a:off x="1760220" y="1760220"/>
              <a:ext cx="91440" cy="4258310"/>
            </a:xfrm>
            <a:custGeom>
              <a:avLst/>
              <a:gdLst/>
              <a:ahLst/>
              <a:cxnLst/>
              <a:rect l="l" t="t" r="r" b="b"/>
              <a:pathLst>
                <a:path w="91439" h="4258310" extrusionOk="0">
                  <a:moveTo>
                    <a:pt x="0" y="0"/>
                  </a:moveTo>
                  <a:lnTo>
                    <a:pt x="35611" y="601"/>
                  </a:lnTo>
                  <a:lnTo>
                    <a:pt x="64674" y="2238"/>
                  </a:lnTo>
                  <a:lnTo>
                    <a:pt x="84260" y="4661"/>
                  </a:lnTo>
                  <a:lnTo>
                    <a:pt x="91440" y="7619"/>
                  </a:lnTo>
                  <a:lnTo>
                    <a:pt x="91440" y="4250435"/>
                  </a:lnTo>
                  <a:lnTo>
                    <a:pt x="84260" y="4253400"/>
                  </a:lnTo>
                  <a:lnTo>
                    <a:pt x="64674" y="4255822"/>
                  </a:lnTo>
                  <a:lnTo>
                    <a:pt x="35611" y="4257456"/>
                  </a:lnTo>
                  <a:lnTo>
                    <a:pt x="0" y="4258056"/>
                  </a:lnTo>
                </a:path>
              </a:pathLst>
            </a:custGeom>
            <a:noFill/>
            <a:ln w="12175" cap="flat" cmpd="sng">
              <a:solidFill>
                <a:srgbClr val="0078D6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1" name="Google Shape;1521;p73"/>
            <p:cNvSpPr/>
            <p:nvPr/>
          </p:nvSpPr>
          <p:spPr>
            <a:xfrm>
              <a:off x="4991100" y="4000500"/>
              <a:ext cx="508000" cy="436245"/>
            </a:xfrm>
            <a:custGeom>
              <a:avLst/>
              <a:gdLst/>
              <a:ahLst/>
              <a:cxnLst/>
              <a:rect l="l" t="t" r="r" b="b"/>
              <a:pathLst>
                <a:path w="508000" h="436245" extrusionOk="0">
                  <a:moveTo>
                    <a:pt x="0" y="217931"/>
                  </a:moveTo>
                  <a:lnTo>
                    <a:pt x="108965" y="0"/>
                  </a:lnTo>
                  <a:lnTo>
                    <a:pt x="398525" y="0"/>
                  </a:lnTo>
                  <a:lnTo>
                    <a:pt x="507491" y="217931"/>
                  </a:lnTo>
                  <a:lnTo>
                    <a:pt x="398525" y="435863"/>
                  </a:lnTo>
                  <a:lnTo>
                    <a:pt x="108965" y="435863"/>
                  </a:lnTo>
                  <a:lnTo>
                    <a:pt x="0" y="217931"/>
                  </a:lnTo>
                  <a:close/>
                </a:path>
                <a:path w="508000" h="436245" extrusionOk="0">
                  <a:moveTo>
                    <a:pt x="128015" y="91439"/>
                  </a:moveTo>
                  <a:lnTo>
                    <a:pt x="307213" y="91439"/>
                  </a:lnTo>
                  <a:lnTo>
                    <a:pt x="379475" y="163702"/>
                  </a:lnTo>
                  <a:lnTo>
                    <a:pt x="379475" y="345948"/>
                  </a:lnTo>
                  <a:lnTo>
                    <a:pt x="128015" y="345948"/>
                  </a:lnTo>
                  <a:lnTo>
                    <a:pt x="128015" y="91439"/>
                  </a:lnTo>
                  <a:close/>
                </a:path>
              </a:pathLst>
            </a:custGeom>
            <a:noFill/>
            <a:ln w="12175" cap="flat" cmpd="sng">
              <a:solidFill>
                <a:srgbClr val="50505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522" name="Google Shape;1522;p73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178552" y="4085844"/>
              <a:ext cx="198120" cy="21945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23" name="Google Shape;1523;p73"/>
          <p:cNvSpPr txBox="1"/>
          <p:nvPr/>
        </p:nvSpPr>
        <p:spPr>
          <a:xfrm>
            <a:off x="435660" y="2311399"/>
            <a:ext cx="1150620" cy="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Logs (unstructured)</a:t>
            </a:r>
            <a:endParaRPr sz="1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524" name="Google Shape;1524;p73"/>
          <p:cNvSpPr txBox="1"/>
          <p:nvPr/>
        </p:nvSpPr>
        <p:spPr>
          <a:xfrm>
            <a:off x="2539745" y="4531867"/>
            <a:ext cx="1122045" cy="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Azure Data Factory</a:t>
            </a:r>
            <a:endParaRPr sz="1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525" name="Google Shape;1525;p73"/>
          <p:cNvSpPr txBox="1"/>
          <p:nvPr/>
        </p:nvSpPr>
        <p:spPr>
          <a:xfrm>
            <a:off x="6862698" y="2911220"/>
            <a:ext cx="1001394" cy="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Azure Databricks</a:t>
            </a:r>
            <a:endParaRPr sz="1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1526" name="Google Shape;1526;p73"/>
          <p:cNvGrpSpPr/>
          <p:nvPr/>
        </p:nvGrpSpPr>
        <p:grpSpPr>
          <a:xfrm>
            <a:off x="3625596" y="2520695"/>
            <a:ext cx="5480304" cy="1755649"/>
            <a:chOff x="3625596" y="2520695"/>
            <a:chExt cx="5480304" cy="1755649"/>
          </a:xfrm>
        </p:grpSpPr>
        <p:sp>
          <p:nvSpPr>
            <p:cNvPr id="1527" name="Google Shape;1527;p73"/>
            <p:cNvSpPr/>
            <p:nvPr/>
          </p:nvSpPr>
          <p:spPr>
            <a:xfrm>
              <a:off x="3625596" y="4200144"/>
              <a:ext cx="1174750" cy="76200"/>
            </a:xfrm>
            <a:custGeom>
              <a:avLst/>
              <a:gdLst/>
              <a:ahLst/>
              <a:cxnLst/>
              <a:rect l="l" t="t" r="r" b="b"/>
              <a:pathLst>
                <a:path w="1174750" h="76200" extrusionOk="0">
                  <a:moveTo>
                    <a:pt x="50800" y="31749"/>
                  </a:moveTo>
                  <a:lnTo>
                    <a:pt x="0" y="31749"/>
                  </a:lnTo>
                  <a:lnTo>
                    <a:pt x="0" y="44449"/>
                  </a:lnTo>
                  <a:lnTo>
                    <a:pt x="50800" y="44449"/>
                  </a:lnTo>
                  <a:lnTo>
                    <a:pt x="50800" y="31749"/>
                  </a:lnTo>
                  <a:close/>
                </a:path>
                <a:path w="1174750" h="76200" extrusionOk="0">
                  <a:moveTo>
                    <a:pt x="139700" y="31749"/>
                  </a:moveTo>
                  <a:lnTo>
                    <a:pt x="88900" y="31749"/>
                  </a:lnTo>
                  <a:lnTo>
                    <a:pt x="88900" y="44449"/>
                  </a:lnTo>
                  <a:lnTo>
                    <a:pt x="139700" y="44449"/>
                  </a:lnTo>
                  <a:lnTo>
                    <a:pt x="139700" y="31749"/>
                  </a:lnTo>
                  <a:close/>
                </a:path>
                <a:path w="1174750" h="76200" extrusionOk="0">
                  <a:moveTo>
                    <a:pt x="228600" y="31749"/>
                  </a:moveTo>
                  <a:lnTo>
                    <a:pt x="177800" y="31749"/>
                  </a:lnTo>
                  <a:lnTo>
                    <a:pt x="177800" y="44449"/>
                  </a:lnTo>
                  <a:lnTo>
                    <a:pt x="228600" y="44449"/>
                  </a:lnTo>
                  <a:lnTo>
                    <a:pt x="228600" y="31749"/>
                  </a:lnTo>
                  <a:close/>
                </a:path>
                <a:path w="1174750" h="76200" extrusionOk="0">
                  <a:moveTo>
                    <a:pt x="317500" y="31749"/>
                  </a:moveTo>
                  <a:lnTo>
                    <a:pt x="266700" y="31749"/>
                  </a:lnTo>
                  <a:lnTo>
                    <a:pt x="266700" y="44449"/>
                  </a:lnTo>
                  <a:lnTo>
                    <a:pt x="317500" y="44449"/>
                  </a:lnTo>
                  <a:lnTo>
                    <a:pt x="317500" y="31749"/>
                  </a:lnTo>
                  <a:close/>
                </a:path>
                <a:path w="1174750" h="76200" extrusionOk="0">
                  <a:moveTo>
                    <a:pt x="406400" y="31749"/>
                  </a:moveTo>
                  <a:lnTo>
                    <a:pt x="355600" y="31749"/>
                  </a:lnTo>
                  <a:lnTo>
                    <a:pt x="355600" y="44449"/>
                  </a:lnTo>
                  <a:lnTo>
                    <a:pt x="406400" y="44449"/>
                  </a:lnTo>
                  <a:lnTo>
                    <a:pt x="406400" y="31749"/>
                  </a:lnTo>
                  <a:close/>
                </a:path>
                <a:path w="1174750" h="76200" extrusionOk="0">
                  <a:moveTo>
                    <a:pt x="495300" y="31749"/>
                  </a:moveTo>
                  <a:lnTo>
                    <a:pt x="444500" y="31749"/>
                  </a:lnTo>
                  <a:lnTo>
                    <a:pt x="444500" y="44449"/>
                  </a:lnTo>
                  <a:lnTo>
                    <a:pt x="495300" y="44449"/>
                  </a:lnTo>
                  <a:lnTo>
                    <a:pt x="495300" y="31749"/>
                  </a:lnTo>
                  <a:close/>
                </a:path>
                <a:path w="1174750" h="76200" extrusionOk="0">
                  <a:moveTo>
                    <a:pt x="584200" y="31749"/>
                  </a:moveTo>
                  <a:lnTo>
                    <a:pt x="533400" y="31749"/>
                  </a:lnTo>
                  <a:lnTo>
                    <a:pt x="533400" y="44449"/>
                  </a:lnTo>
                  <a:lnTo>
                    <a:pt x="584200" y="44449"/>
                  </a:lnTo>
                  <a:lnTo>
                    <a:pt x="584200" y="31749"/>
                  </a:lnTo>
                  <a:close/>
                </a:path>
                <a:path w="1174750" h="76200" extrusionOk="0">
                  <a:moveTo>
                    <a:pt x="673100" y="31749"/>
                  </a:moveTo>
                  <a:lnTo>
                    <a:pt x="622300" y="31749"/>
                  </a:lnTo>
                  <a:lnTo>
                    <a:pt x="622300" y="44449"/>
                  </a:lnTo>
                  <a:lnTo>
                    <a:pt x="673100" y="44449"/>
                  </a:lnTo>
                  <a:lnTo>
                    <a:pt x="673100" y="31749"/>
                  </a:lnTo>
                  <a:close/>
                </a:path>
                <a:path w="1174750" h="76200" extrusionOk="0">
                  <a:moveTo>
                    <a:pt x="762000" y="31749"/>
                  </a:moveTo>
                  <a:lnTo>
                    <a:pt x="711200" y="31749"/>
                  </a:lnTo>
                  <a:lnTo>
                    <a:pt x="711200" y="44449"/>
                  </a:lnTo>
                  <a:lnTo>
                    <a:pt x="762000" y="44449"/>
                  </a:lnTo>
                  <a:lnTo>
                    <a:pt x="762000" y="31749"/>
                  </a:lnTo>
                  <a:close/>
                </a:path>
                <a:path w="1174750" h="76200" extrusionOk="0">
                  <a:moveTo>
                    <a:pt x="850900" y="31749"/>
                  </a:moveTo>
                  <a:lnTo>
                    <a:pt x="800100" y="31749"/>
                  </a:lnTo>
                  <a:lnTo>
                    <a:pt x="800100" y="44449"/>
                  </a:lnTo>
                  <a:lnTo>
                    <a:pt x="850900" y="44449"/>
                  </a:lnTo>
                  <a:lnTo>
                    <a:pt x="850900" y="31749"/>
                  </a:lnTo>
                  <a:close/>
                </a:path>
                <a:path w="1174750" h="76200" extrusionOk="0">
                  <a:moveTo>
                    <a:pt x="939800" y="31749"/>
                  </a:moveTo>
                  <a:lnTo>
                    <a:pt x="889000" y="31749"/>
                  </a:lnTo>
                  <a:lnTo>
                    <a:pt x="889000" y="44449"/>
                  </a:lnTo>
                  <a:lnTo>
                    <a:pt x="939800" y="44449"/>
                  </a:lnTo>
                  <a:lnTo>
                    <a:pt x="939800" y="31749"/>
                  </a:lnTo>
                  <a:close/>
                </a:path>
                <a:path w="1174750" h="76200" extrusionOk="0">
                  <a:moveTo>
                    <a:pt x="1028700" y="31749"/>
                  </a:moveTo>
                  <a:lnTo>
                    <a:pt x="977900" y="31749"/>
                  </a:lnTo>
                  <a:lnTo>
                    <a:pt x="977900" y="44449"/>
                  </a:lnTo>
                  <a:lnTo>
                    <a:pt x="1028700" y="44449"/>
                  </a:lnTo>
                  <a:lnTo>
                    <a:pt x="1028700" y="31749"/>
                  </a:lnTo>
                  <a:close/>
                </a:path>
                <a:path w="1174750" h="76200" extrusionOk="0">
                  <a:moveTo>
                    <a:pt x="1117600" y="31749"/>
                  </a:moveTo>
                  <a:lnTo>
                    <a:pt x="1066800" y="31749"/>
                  </a:lnTo>
                  <a:lnTo>
                    <a:pt x="1066800" y="44449"/>
                  </a:lnTo>
                  <a:lnTo>
                    <a:pt x="1117600" y="44449"/>
                  </a:lnTo>
                  <a:lnTo>
                    <a:pt x="1117600" y="31749"/>
                  </a:lnTo>
                  <a:close/>
                </a:path>
                <a:path w="1174750" h="76200" extrusionOk="0">
                  <a:moveTo>
                    <a:pt x="1123695" y="0"/>
                  </a:moveTo>
                  <a:lnTo>
                    <a:pt x="1123695" y="76199"/>
                  </a:lnTo>
                  <a:lnTo>
                    <a:pt x="1174495" y="38099"/>
                  </a:lnTo>
                  <a:lnTo>
                    <a:pt x="1123695" y="0"/>
                  </a:lnTo>
                  <a:close/>
                </a:path>
              </a:pathLst>
            </a:custGeom>
            <a:solidFill>
              <a:srgbClr val="0078D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8" name="Google Shape;1528;p73"/>
            <p:cNvSpPr/>
            <p:nvPr/>
          </p:nvSpPr>
          <p:spPr>
            <a:xfrm>
              <a:off x="7158228" y="2520695"/>
              <a:ext cx="408940" cy="334010"/>
            </a:xfrm>
            <a:custGeom>
              <a:avLst/>
              <a:gdLst/>
              <a:ahLst/>
              <a:cxnLst/>
              <a:rect l="l" t="t" r="r" b="b"/>
              <a:pathLst>
                <a:path w="408940" h="334010" extrusionOk="0">
                  <a:moveTo>
                    <a:pt x="0" y="105917"/>
                  </a:moveTo>
                  <a:lnTo>
                    <a:pt x="204216" y="0"/>
                  </a:lnTo>
                  <a:lnTo>
                    <a:pt x="408431" y="105917"/>
                  </a:lnTo>
                  <a:lnTo>
                    <a:pt x="204216" y="211836"/>
                  </a:lnTo>
                  <a:lnTo>
                    <a:pt x="0" y="105917"/>
                  </a:lnTo>
                  <a:close/>
                </a:path>
                <a:path w="408940" h="334010" extrusionOk="0">
                  <a:moveTo>
                    <a:pt x="336676" y="190500"/>
                  </a:moveTo>
                  <a:lnTo>
                    <a:pt x="408431" y="227711"/>
                  </a:lnTo>
                  <a:lnTo>
                    <a:pt x="204216" y="333755"/>
                  </a:lnTo>
                  <a:lnTo>
                    <a:pt x="0" y="227711"/>
                  </a:lnTo>
                  <a:lnTo>
                    <a:pt x="71754" y="190500"/>
                  </a:lnTo>
                </a:path>
              </a:pathLst>
            </a:custGeom>
            <a:noFill/>
            <a:ln w="12175" cap="flat" cmpd="sng">
              <a:solidFill>
                <a:srgbClr val="50505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529" name="Google Shape;1529;p73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7034784" y="3171443"/>
              <a:ext cx="297179" cy="1569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0" name="Google Shape;1530;p73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7431024" y="3220211"/>
              <a:ext cx="335279" cy="10058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31" name="Google Shape;1531;p73"/>
            <p:cNvSpPr/>
            <p:nvPr/>
          </p:nvSpPr>
          <p:spPr>
            <a:xfrm>
              <a:off x="9029700" y="2863595"/>
              <a:ext cx="76200" cy="1002665"/>
            </a:xfrm>
            <a:custGeom>
              <a:avLst/>
              <a:gdLst/>
              <a:ahLst/>
              <a:cxnLst/>
              <a:rect l="l" t="t" r="r" b="b"/>
              <a:pathLst>
                <a:path w="76200" h="1002664" extrusionOk="0">
                  <a:moveTo>
                    <a:pt x="44450" y="0"/>
                  </a:moveTo>
                  <a:lnTo>
                    <a:pt x="31750" y="0"/>
                  </a:lnTo>
                  <a:lnTo>
                    <a:pt x="31750" y="50800"/>
                  </a:lnTo>
                  <a:lnTo>
                    <a:pt x="44450" y="50800"/>
                  </a:lnTo>
                  <a:lnTo>
                    <a:pt x="44450" y="0"/>
                  </a:lnTo>
                  <a:close/>
                </a:path>
                <a:path w="76200" h="1002664" extrusionOk="0">
                  <a:moveTo>
                    <a:pt x="44450" y="88900"/>
                  </a:moveTo>
                  <a:lnTo>
                    <a:pt x="31750" y="88900"/>
                  </a:lnTo>
                  <a:lnTo>
                    <a:pt x="31750" y="139700"/>
                  </a:lnTo>
                  <a:lnTo>
                    <a:pt x="44450" y="139700"/>
                  </a:lnTo>
                  <a:lnTo>
                    <a:pt x="44450" y="88900"/>
                  </a:lnTo>
                  <a:close/>
                </a:path>
                <a:path w="76200" h="1002664" extrusionOk="0">
                  <a:moveTo>
                    <a:pt x="44450" y="177800"/>
                  </a:moveTo>
                  <a:lnTo>
                    <a:pt x="31750" y="177800"/>
                  </a:lnTo>
                  <a:lnTo>
                    <a:pt x="31750" y="228600"/>
                  </a:lnTo>
                  <a:lnTo>
                    <a:pt x="44450" y="228600"/>
                  </a:lnTo>
                  <a:lnTo>
                    <a:pt x="44450" y="177800"/>
                  </a:lnTo>
                  <a:close/>
                </a:path>
                <a:path w="76200" h="1002664" extrusionOk="0">
                  <a:moveTo>
                    <a:pt x="44450" y="266700"/>
                  </a:moveTo>
                  <a:lnTo>
                    <a:pt x="31750" y="266700"/>
                  </a:lnTo>
                  <a:lnTo>
                    <a:pt x="31750" y="317500"/>
                  </a:lnTo>
                  <a:lnTo>
                    <a:pt x="44450" y="317500"/>
                  </a:lnTo>
                  <a:lnTo>
                    <a:pt x="44450" y="266700"/>
                  </a:lnTo>
                  <a:close/>
                </a:path>
                <a:path w="76200" h="1002664" extrusionOk="0">
                  <a:moveTo>
                    <a:pt x="44450" y="355600"/>
                  </a:moveTo>
                  <a:lnTo>
                    <a:pt x="31750" y="355600"/>
                  </a:lnTo>
                  <a:lnTo>
                    <a:pt x="31750" y="406400"/>
                  </a:lnTo>
                  <a:lnTo>
                    <a:pt x="44450" y="406400"/>
                  </a:lnTo>
                  <a:lnTo>
                    <a:pt x="44450" y="355600"/>
                  </a:lnTo>
                  <a:close/>
                </a:path>
                <a:path w="76200" h="1002664" extrusionOk="0">
                  <a:moveTo>
                    <a:pt x="44450" y="444500"/>
                  </a:moveTo>
                  <a:lnTo>
                    <a:pt x="31750" y="444500"/>
                  </a:lnTo>
                  <a:lnTo>
                    <a:pt x="31750" y="495300"/>
                  </a:lnTo>
                  <a:lnTo>
                    <a:pt x="44450" y="495300"/>
                  </a:lnTo>
                  <a:lnTo>
                    <a:pt x="44450" y="444500"/>
                  </a:lnTo>
                  <a:close/>
                </a:path>
                <a:path w="76200" h="1002664" extrusionOk="0">
                  <a:moveTo>
                    <a:pt x="44450" y="533400"/>
                  </a:moveTo>
                  <a:lnTo>
                    <a:pt x="31750" y="533400"/>
                  </a:lnTo>
                  <a:lnTo>
                    <a:pt x="31750" y="584200"/>
                  </a:lnTo>
                  <a:lnTo>
                    <a:pt x="44450" y="584200"/>
                  </a:lnTo>
                  <a:lnTo>
                    <a:pt x="44450" y="533400"/>
                  </a:lnTo>
                  <a:close/>
                </a:path>
                <a:path w="76200" h="1002664" extrusionOk="0">
                  <a:moveTo>
                    <a:pt x="44450" y="622300"/>
                  </a:moveTo>
                  <a:lnTo>
                    <a:pt x="31750" y="622300"/>
                  </a:lnTo>
                  <a:lnTo>
                    <a:pt x="31750" y="673100"/>
                  </a:lnTo>
                  <a:lnTo>
                    <a:pt x="44450" y="673100"/>
                  </a:lnTo>
                  <a:lnTo>
                    <a:pt x="44450" y="622300"/>
                  </a:lnTo>
                  <a:close/>
                </a:path>
                <a:path w="76200" h="1002664" extrusionOk="0">
                  <a:moveTo>
                    <a:pt x="44450" y="711200"/>
                  </a:moveTo>
                  <a:lnTo>
                    <a:pt x="31750" y="711200"/>
                  </a:lnTo>
                  <a:lnTo>
                    <a:pt x="31750" y="761999"/>
                  </a:lnTo>
                  <a:lnTo>
                    <a:pt x="44450" y="761999"/>
                  </a:lnTo>
                  <a:lnTo>
                    <a:pt x="44450" y="711200"/>
                  </a:lnTo>
                  <a:close/>
                </a:path>
                <a:path w="76200" h="1002664" extrusionOk="0">
                  <a:moveTo>
                    <a:pt x="44450" y="800099"/>
                  </a:moveTo>
                  <a:lnTo>
                    <a:pt x="31750" y="800099"/>
                  </a:lnTo>
                  <a:lnTo>
                    <a:pt x="31750" y="850899"/>
                  </a:lnTo>
                  <a:lnTo>
                    <a:pt x="44450" y="850899"/>
                  </a:lnTo>
                  <a:lnTo>
                    <a:pt x="44450" y="800099"/>
                  </a:lnTo>
                  <a:close/>
                </a:path>
                <a:path w="76200" h="1002664" extrusionOk="0">
                  <a:moveTo>
                    <a:pt x="44450" y="888999"/>
                  </a:moveTo>
                  <a:lnTo>
                    <a:pt x="31750" y="888999"/>
                  </a:lnTo>
                  <a:lnTo>
                    <a:pt x="31750" y="939799"/>
                  </a:lnTo>
                  <a:lnTo>
                    <a:pt x="44450" y="939799"/>
                  </a:lnTo>
                  <a:lnTo>
                    <a:pt x="44450" y="888999"/>
                  </a:lnTo>
                  <a:close/>
                </a:path>
                <a:path w="76200" h="1002664" extrusionOk="0">
                  <a:moveTo>
                    <a:pt x="76200" y="951737"/>
                  </a:moveTo>
                  <a:lnTo>
                    <a:pt x="0" y="951737"/>
                  </a:lnTo>
                  <a:lnTo>
                    <a:pt x="38100" y="1002537"/>
                  </a:lnTo>
                  <a:lnTo>
                    <a:pt x="76200" y="951737"/>
                  </a:lnTo>
                  <a:close/>
                </a:path>
              </a:pathLst>
            </a:custGeom>
            <a:solidFill>
              <a:srgbClr val="0078D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32" name="Google Shape;1532;p73"/>
          <p:cNvSpPr txBox="1"/>
          <p:nvPr/>
        </p:nvSpPr>
        <p:spPr>
          <a:xfrm>
            <a:off x="1807210" y="6390295"/>
            <a:ext cx="9215120" cy="195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i="1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Microsoft Azure also supports other Big Data services like Azure HDInsight to allow customers to tailor the above architecture to meet their unique needs.</a:t>
            </a:r>
            <a:endParaRPr sz="11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533" name="Google Shape;1533;p73"/>
          <p:cNvSpPr txBox="1"/>
          <p:nvPr/>
        </p:nvSpPr>
        <p:spPr>
          <a:xfrm>
            <a:off x="389331" y="3401314"/>
            <a:ext cx="1243330" cy="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Media (unstructured)</a:t>
            </a:r>
            <a:endParaRPr sz="1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534" name="Google Shape;1534;p73"/>
          <p:cNvSpPr txBox="1"/>
          <p:nvPr/>
        </p:nvSpPr>
        <p:spPr>
          <a:xfrm>
            <a:off x="444804" y="4491354"/>
            <a:ext cx="1134110" cy="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Files (unstructured)</a:t>
            </a:r>
            <a:endParaRPr sz="1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1535" name="Google Shape;1535;p73"/>
          <p:cNvGrpSpPr/>
          <p:nvPr/>
        </p:nvGrpSpPr>
        <p:grpSpPr>
          <a:xfrm>
            <a:off x="888491" y="2927603"/>
            <a:ext cx="247015" cy="365760"/>
            <a:chOff x="888491" y="2927603"/>
            <a:chExt cx="247015" cy="365760"/>
          </a:xfrm>
        </p:grpSpPr>
        <p:sp>
          <p:nvSpPr>
            <p:cNvPr id="1536" name="Google Shape;1536;p73"/>
            <p:cNvSpPr/>
            <p:nvPr/>
          </p:nvSpPr>
          <p:spPr>
            <a:xfrm>
              <a:off x="888491" y="2927603"/>
              <a:ext cx="247015" cy="365760"/>
            </a:xfrm>
            <a:custGeom>
              <a:avLst/>
              <a:gdLst/>
              <a:ahLst/>
              <a:cxnLst/>
              <a:rect l="l" t="t" r="r" b="b"/>
              <a:pathLst>
                <a:path w="247015" h="365760" extrusionOk="0">
                  <a:moveTo>
                    <a:pt x="149352" y="0"/>
                  </a:moveTo>
                  <a:lnTo>
                    <a:pt x="246888" y="0"/>
                  </a:lnTo>
                </a:path>
                <a:path w="247015" h="365760" extrusionOk="0">
                  <a:moveTo>
                    <a:pt x="246888" y="48768"/>
                  </a:moveTo>
                  <a:lnTo>
                    <a:pt x="149352" y="48768"/>
                  </a:lnTo>
                </a:path>
                <a:path w="247015" h="365760" extrusionOk="0">
                  <a:moveTo>
                    <a:pt x="86868" y="243840"/>
                  </a:moveTo>
                  <a:lnTo>
                    <a:pt x="234696" y="243840"/>
                  </a:lnTo>
                  <a:lnTo>
                    <a:pt x="234696" y="109728"/>
                  </a:lnTo>
                  <a:lnTo>
                    <a:pt x="86868" y="109728"/>
                  </a:lnTo>
                  <a:lnTo>
                    <a:pt x="86868" y="243840"/>
                  </a:lnTo>
                  <a:close/>
                </a:path>
                <a:path w="247015" h="365760" extrusionOk="0">
                  <a:moveTo>
                    <a:pt x="234696" y="237744"/>
                  </a:moveTo>
                  <a:lnTo>
                    <a:pt x="185597" y="188975"/>
                  </a:lnTo>
                  <a:lnTo>
                    <a:pt x="172923" y="201168"/>
                  </a:lnTo>
                  <a:lnTo>
                    <a:pt x="135966" y="164592"/>
                  </a:lnTo>
                  <a:lnTo>
                    <a:pt x="86868" y="213360"/>
                  </a:lnTo>
                </a:path>
                <a:path w="247015" h="365760" extrusionOk="0">
                  <a:moveTo>
                    <a:pt x="0" y="134112"/>
                  </a:moveTo>
                  <a:lnTo>
                    <a:pt x="50292" y="134112"/>
                  </a:lnTo>
                </a:path>
                <a:path w="247015" h="365760" extrusionOk="0">
                  <a:moveTo>
                    <a:pt x="0" y="182880"/>
                  </a:moveTo>
                  <a:lnTo>
                    <a:pt x="50292" y="182880"/>
                  </a:lnTo>
                </a:path>
                <a:path w="247015" h="365760" extrusionOk="0">
                  <a:moveTo>
                    <a:pt x="0" y="231648"/>
                  </a:moveTo>
                  <a:lnTo>
                    <a:pt x="50292" y="231648"/>
                  </a:lnTo>
                </a:path>
                <a:path w="247015" h="365760" extrusionOk="0">
                  <a:moveTo>
                    <a:pt x="12192" y="365760"/>
                  </a:moveTo>
                  <a:lnTo>
                    <a:pt x="111252" y="365760"/>
                  </a:lnTo>
                  <a:lnTo>
                    <a:pt x="111252" y="292608"/>
                  </a:lnTo>
                  <a:lnTo>
                    <a:pt x="12192" y="292608"/>
                  </a:lnTo>
                  <a:lnTo>
                    <a:pt x="12192" y="365760"/>
                  </a:lnTo>
                  <a:close/>
                </a:path>
                <a:path w="247015" h="365760" extrusionOk="0">
                  <a:moveTo>
                    <a:pt x="149352" y="304800"/>
                  </a:moveTo>
                  <a:lnTo>
                    <a:pt x="246888" y="304800"/>
                  </a:lnTo>
                </a:path>
              </a:pathLst>
            </a:custGeom>
            <a:noFill/>
            <a:ln w="12175" cap="flat" cmpd="sng">
              <a:solidFill>
                <a:srgbClr val="50505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7" name="Google Shape;1537;p73"/>
            <p:cNvSpPr/>
            <p:nvPr/>
          </p:nvSpPr>
          <p:spPr>
            <a:xfrm>
              <a:off x="900683" y="2927603"/>
              <a:ext cx="198120" cy="158750"/>
            </a:xfrm>
            <a:custGeom>
              <a:avLst/>
              <a:gdLst/>
              <a:ahLst/>
              <a:cxnLst/>
              <a:rect l="l" t="t" r="r" b="b"/>
              <a:pathLst>
                <a:path w="198119" h="158750" extrusionOk="0">
                  <a:moveTo>
                    <a:pt x="173735" y="146304"/>
                  </a:moveTo>
                  <a:lnTo>
                    <a:pt x="173735" y="139573"/>
                  </a:lnTo>
                  <a:lnTo>
                    <a:pt x="179197" y="134112"/>
                  </a:lnTo>
                  <a:lnTo>
                    <a:pt x="185928" y="134112"/>
                  </a:lnTo>
                  <a:lnTo>
                    <a:pt x="192659" y="134112"/>
                  </a:lnTo>
                  <a:lnTo>
                    <a:pt x="198119" y="139573"/>
                  </a:lnTo>
                  <a:lnTo>
                    <a:pt x="198119" y="146304"/>
                  </a:lnTo>
                  <a:lnTo>
                    <a:pt x="198119" y="153035"/>
                  </a:lnTo>
                  <a:lnTo>
                    <a:pt x="192659" y="158496"/>
                  </a:lnTo>
                  <a:lnTo>
                    <a:pt x="185928" y="158496"/>
                  </a:lnTo>
                  <a:lnTo>
                    <a:pt x="179197" y="158496"/>
                  </a:lnTo>
                  <a:lnTo>
                    <a:pt x="173735" y="153035"/>
                  </a:lnTo>
                  <a:lnTo>
                    <a:pt x="173735" y="146304"/>
                  </a:lnTo>
                  <a:close/>
                </a:path>
                <a:path w="198119" h="158750" extrusionOk="0">
                  <a:moveTo>
                    <a:pt x="0" y="0"/>
                  </a:moveTo>
                  <a:lnTo>
                    <a:pt x="99059" y="0"/>
                  </a:lnTo>
                  <a:lnTo>
                    <a:pt x="99059" y="60579"/>
                  </a:lnTo>
                  <a:lnTo>
                    <a:pt x="31153" y="60579"/>
                  </a:lnTo>
                  <a:lnTo>
                    <a:pt x="9182" y="82296"/>
                  </a:lnTo>
                  <a:lnTo>
                    <a:pt x="9182" y="60579"/>
                  </a:lnTo>
                  <a:lnTo>
                    <a:pt x="0" y="60579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175" cap="flat" cmpd="sng">
              <a:solidFill>
                <a:srgbClr val="50505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38" name="Google Shape;1538;p73"/>
          <p:cNvSpPr txBox="1"/>
          <p:nvPr/>
        </p:nvSpPr>
        <p:spPr>
          <a:xfrm>
            <a:off x="7094981" y="4013961"/>
            <a:ext cx="537210" cy="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rgbClr val="0078D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PolyBase</a:t>
            </a:r>
            <a:endParaRPr sz="1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1539" name="Google Shape;1539;p73"/>
          <p:cNvGrpSpPr/>
          <p:nvPr/>
        </p:nvGrpSpPr>
        <p:grpSpPr>
          <a:xfrm>
            <a:off x="5690616" y="2827401"/>
            <a:ext cx="5831204" cy="1637919"/>
            <a:chOff x="5690616" y="2827401"/>
            <a:chExt cx="5831204" cy="1637919"/>
          </a:xfrm>
        </p:grpSpPr>
        <p:sp>
          <p:nvSpPr>
            <p:cNvPr id="1540" name="Google Shape;1540;p73"/>
            <p:cNvSpPr/>
            <p:nvPr/>
          </p:nvSpPr>
          <p:spPr>
            <a:xfrm>
              <a:off x="6493509" y="2827401"/>
              <a:ext cx="365125" cy="1402715"/>
            </a:xfrm>
            <a:custGeom>
              <a:avLst/>
              <a:gdLst/>
              <a:ahLst/>
              <a:cxnLst/>
              <a:rect l="l" t="t" r="r" b="b"/>
              <a:pathLst>
                <a:path w="365125" h="1402714" extrusionOk="0">
                  <a:moveTo>
                    <a:pt x="12699" y="1351534"/>
                  </a:moveTo>
                  <a:lnTo>
                    <a:pt x="0" y="1351534"/>
                  </a:lnTo>
                  <a:lnTo>
                    <a:pt x="0" y="1402334"/>
                  </a:lnTo>
                  <a:lnTo>
                    <a:pt x="12699" y="1402334"/>
                  </a:lnTo>
                  <a:lnTo>
                    <a:pt x="12699" y="1351534"/>
                  </a:lnTo>
                  <a:close/>
                </a:path>
                <a:path w="365125" h="1402714" extrusionOk="0">
                  <a:moveTo>
                    <a:pt x="12699" y="1262634"/>
                  </a:moveTo>
                  <a:lnTo>
                    <a:pt x="0" y="1262634"/>
                  </a:lnTo>
                  <a:lnTo>
                    <a:pt x="0" y="1313434"/>
                  </a:lnTo>
                  <a:lnTo>
                    <a:pt x="12699" y="1313434"/>
                  </a:lnTo>
                  <a:lnTo>
                    <a:pt x="12699" y="1262634"/>
                  </a:lnTo>
                  <a:close/>
                </a:path>
                <a:path w="365125" h="1402714" extrusionOk="0">
                  <a:moveTo>
                    <a:pt x="12699" y="1173734"/>
                  </a:moveTo>
                  <a:lnTo>
                    <a:pt x="0" y="1173734"/>
                  </a:lnTo>
                  <a:lnTo>
                    <a:pt x="0" y="1224534"/>
                  </a:lnTo>
                  <a:lnTo>
                    <a:pt x="12699" y="1224534"/>
                  </a:lnTo>
                  <a:lnTo>
                    <a:pt x="12699" y="1173734"/>
                  </a:lnTo>
                  <a:close/>
                </a:path>
                <a:path w="365125" h="1402714" extrusionOk="0">
                  <a:moveTo>
                    <a:pt x="12699" y="1084834"/>
                  </a:moveTo>
                  <a:lnTo>
                    <a:pt x="0" y="1084834"/>
                  </a:lnTo>
                  <a:lnTo>
                    <a:pt x="0" y="1135634"/>
                  </a:lnTo>
                  <a:lnTo>
                    <a:pt x="12699" y="1135634"/>
                  </a:lnTo>
                  <a:lnTo>
                    <a:pt x="12699" y="1084834"/>
                  </a:lnTo>
                  <a:close/>
                </a:path>
                <a:path w="365125" h="1402714" extrusionOk="0">
                  <a:moveTo>
                    <a:pt x="12699" y="995934"/>
                  </a:moveTo>
                  <a:lnTo>
                    <a:pt x="0" y="995934"/>
                  </a:lnTo>
                  <a:lnTo>
                    <a:pt x="0" y="1046734"/>
                  </a:lnTo>
                  <a:lnTo>
                    <a:pt x="12699" y="1046734"/>
                  </a:lnTo>
                  <a:lnTo>
                    <a:pt x="12699" y="995934"/>
                  </a:lnTo>
                  <a:close/>
                </a:path>
                <a:path w="365125" h="1402714" extrusionOk="0">
                  <a:moveTo>
                    <a:pt x="12699" y="907034"/>
                  </a:moveTo>
                  <a:lnTo>
                    <a:pt x="0" y="907034"/>
                  </a:lnTo>
                  <a:lnTo>
                    <a:pt x="0" y="957834"/>
                  </a:lnTo>
                  <a:lnTo>
                    <a:pt x="12699" y="957834"/>
                  </a:lnTo>
                  <a:lnTo>
                    <a:pt x="12699" y="907034"/>
                  </a:lnTo>
                  <a:close/>
                </a:path>
                <a:path w="365125" h="1402714" extrusionOk="0">
                  <a:moveTo>
                    <a:pt x="12699" y="818134"/>
                  </a:moveTo>
                  <a:lnTo>
                    <a:pt x="0" y="818134"/>
                  </a:lnTo>
                  <a:lnTo>
                    <a:pt x="0" y="868934"/>
                  </a:lnTo>
                  <a:lnTo>
                    <a:pt x="12699" y="868934"/>
                  </a:lnTo>
                  <a:lnTo>
                    <a:pt x="12699" y="818134"/>
                  </a:lnTo>
                  <a:close/>
                </a:path>
                <a:path w="365125" h="1402714" extrusionOk="0">
                  <a:moveTo>
                    <a:pt x="12699" y="729234"/>
                  </a:moveTo>
                  <a:lnTo>
                    <a:pt x="0" y="729234"/>
                  </a:lnTo>
                  <a:lnTo>
                    <a:pt x="0" y="780034"/>
                  </a:lnTo>
                  <a:lnTo>
                    <a:pt x="12699" y="780034"/>
                  </a:lnTo>
                  <a:lnTo>
                    <a:pt x="12699" y="729234"/>
                  </a:lnTo>
                  <a:close/>
                </a:path>
                <a:path w="365125" h="1402714" extrusionOk="0">
                  <a:moveTo>
                    <a:pt x="12699" y="640334"/>
                  </a:moveTo>
                  <a:lnTo>
                    <a:pt x="0" y="640334"/>
                  </a:lnTo>
                  <a:lnTo>
                    <a:pt x="0" y="691134"/>
                  </a:lnTo>
                  <a:lnTo>
                    <a:pt x="12699" y="691134"/>
                  </a:lnTo>
                  <a:lnTo>
                    <a:pt x="12699" y="640334"/>
                  </a:lnTo>
                  <a:close/>
                </a:path>
                <a:path w="365125" h="1402714" extrusionOk="0">
                  <a:moveTo>
                    <a:pt x="12699" y="551434"/>
                  </a:moveTo>
                  <a:lnTo>
                    <a:pt x="0" y="551434"/>
                  </a:lnTo>
                  <a:lnTo>
                    <a:pt x="0" y="602234"/>
                  </a:lnTo>
                  <a:lnTo>
                    <a:pt x="12699" y="602234"/>
                  </a:lnTo>
                  <a:lnTo>
                    <a:pt x="12699" y="551434"/>
                  </a:lnTo>
                  <a:close/>
                </a:path>
                <a:path w="365125" h="1402714" extrusionOk="0">
                  <a:moveTo>
                    <a:pt x="12699" y="462534"/>
                  </a:moveTo>
                  <a:lnTo>
                    <a:pt x="0" y="462534"/>
                  </a:lnTo>
                  <a:lnTo>
                    <a:pt x="0" y="513334"/>
                  </a:lnTo>
                  <a:lnTo>
                    <a:pt x="12699" y="513334"/>
                  </a:lnTo>
                  <a:lnTo>
                    <a:pt x="12699" y="462534"/>
                  </a:lnTo>
                  <a:close/>
                </a:path>
                <a:path w="365125" h="1402714" extrusionOk="0">
                  <a:moveTo>
                    <a:pt x="12699" y="373634"/>
                  </a:moveTo>
                  <a:lnTo>
                    <a:pt x="0" y="373634"/>
                  </a:lnTo>
                  <a:lnTo>
                    <a:pt x="0" y="424434"/>
                  </a:lnTo>
                  <a:lnTo>
                    <a:pt x="12699" y="424434"/>
                  </a:lnTo>
                  <a:lnTo>
                    <a:pt x="12699" y="373634"/>
                  </a:lnTo>
                  <a:close/>
                </a:path>
                <a:path w="365125" h="1402714" extrusionOk="0">
                  <a:moveTo>
                    <a:pt x="12699" y="284734"/>
                  </a:moveTo>
                  <a:lnTo>
                    <a:pt x="0" y="284734"/>
                  </a:lnTo>
                  <a:lnTo>
                    <a:pt x="0" y="335534"/>
                  </a:lnTo>
                  <a:lnTo>
                    <a:pt x="12699" y="335534"/>
                  </a:lnTo>
                  <a:lnTo>
                    <a:pt x="12699" y="284734"/>
                  </a:lnTo>
                  <a:close/>
                </a:path>
                <a:path w="365125" h="1402714" extrusionOk="0">
                  <a:moveTo>
                    <a:pt x="12699" y="195834"/>
                  </a:moveTo>
                  <a:lnTo>
                    <a:pt x="0" y="195834"/>
                  </a:lnTo>
                  <a:lnTo>
                    <a:pt x="0" y="246634"/>
                  </a:lnTo>
                  <a:lnTo>
                    <a:pt x="12699" y="246634"/>
                  </a:lnTo>
                  <a:lnTo>
                    <a:pt x="12699" y="195834"/>
                  </a:lnTo>
                  <a:close/>
                </a:path>
                <a:path w="365125" h="1402714" extrusionOk="0">
                  <a:moveTo>
                    <a:pt x="12699" y="106934"/>
                  </a:moveTo>
                  <a:lnTo>
                    <a:pt x="0" y="106934"/>
                  </a:lnTo>
                  <a:lnTo>
                    <a:pt x="0" y="157734"/>
                  </a:lnTo>
                  <a:lnTo>
                    <a:pt x="12699" y="157734"/>
                  </a:lnTo>
                  <a:lnTo>
                    <a:pt x="12699" y="106934"/>
                  </a:lnTo>
                  <a:close/>
                </a:path>
                <a:path w="365125" h="1402714" extrusionOk="0">
                  <a:moveTo>
                    <a:pt x="26415" y="31750"/>
                  </a:moveTo>
                  <a:lnTo>
                    <a:pt x="2793" y="31750"/>
                  </a:lnTo>
                  <a:lnTo>
                    <a:pt x="0" y="34544"/>
                  </a:lnTo>
                  <a:lnTo>
                    <a:pt x="0" y="68834"/>
                  </a:lnTo>
                  <a:lnTo>
                    <a:pt x="12699" y="68834"/>
                  </a:lnTo>
                  <a:lnTo>
                    <a:pt x="12699" y="44450"/>
                  </a:lnTo>
                  <a:lnTo>
                    <a:pt x="6350" y="44450"/>
                  </a:lnTo>
                  <a:lnTo>
                    <a:pt x="12699" y="38100"/>
                  </a:lnTo>
                  <a:lnTo>
                    <a:pt x="26415" y="38100"/>
                  </a:lnTo>
                  <a:lnTo>
                    <a:pt x="26415" y="31750"/>
                  </a:lnTo>
                  <a:close/>
                </a:path>
                <a:path w="365125" h="1402714" extrusionOk="0">
                  <a:moveTo>
                    <a:pt x="12699" y="38100"/>
                  </a:moveTo>
                  <a:lnTo>
                    <a:pt x="6350" y="44450"/>
                  </a:lnTo>
                  <a:lnTo>
                    <a:pt x="12699" y="44450"/>
                  </a:lnTo>
                  <a:lnTo>
                    <a:pt x="12699" y="38100"/>
                  </a:lnTo>
                  <a:close/>
                </a:path>
                <a:path w="365125" h="1402714" extrusionOk="0">
                  <a:moveTo>
                    <a:pt x="26415" y="38100"/>
                  </a:moveTo>
                  <a:lnTo>
                    <a:pt x="12699" y="38100"/>
                  </a:lnTo>
                  <a:lnTo>
                    <a:pt x="12699" y="44450"/>
                  </a:lnTo>
                  <a:lnTo>
                    <a:pt x="26415" y="44450"/>
                  </a:lnTo>
                  <a:lnTo>
                    <a:pt x="26415" y="38100"/>
                  </a:lnTo>
                  <a:close/>
                </a:path>
                <a:path w="365125" h="1402714" extrusionOk="0">
                  <a:moveTo>
                    <a:pt x="115315" y="31750"/>
                  </a:moveTo>
                  <a:lnTo>
                    <a:pt x="64515" y="31750"/>
                  </a:lnTo>
                  <a:lnTo>
                    <a:pt x="64515" y="44450"/>
                  </a:lnTo>
                  <a:lnTo>
                    <a:pt x="115315" y="44450"/>
                  </a:lnTo>
                  <a:lnTo>
                    <a:pt x="115315" y="31750"/>
                  </a:lnTo>
                  <a:close/>
                </a:path>
                <a:path w="365125" h="1402714" extrusionOk="0">
                  <a:moveTo>
                    <a:pt x="204215" y="31623"/>
                  </a:moveTo>
                  <a:lnTo>
                    <a:pt x="153415" y="31623"/>
                  </a:lnTo>
                  <a:lnTo>
                    <a:pt x="153415" y="44323"/>
                  </a:lnTo>
                  <a:lnTo>
                    <a:pt x="204215" y="44323"/>
                  </a:lnTo>
                  <a:lnTo>
                    <a:pt x="204215" y="31623"/>
                  </a:lnTo>
                  <a:close/>
                </a:path>
                <a:path w="365125" h="1402714" extrusionOk="0">
                  <a:moveTo>
                    <a:pt x="293115" y="31623"/>
                  </a:moveTo>
                  <a:lnTo>
                    <a:pt x="242315" y="31623"/>
                  </a:lnTo>
                  <a:lnTo>
                    <a:pt x="242315" y="44323"/>
                  </a:lnTo>
                  <a:lnTo>
                    <a:pt x="293115" y="44323"/>
                  </a:lnTo>
                  <a:lnTo>
                    <a:pt x="293115" y="31623"/>
                  </a:lnTo>
                  <a:close/>
                </a:path>
                <a:path w="365125" h="1402714" extrusionOk="0">
                  <a:moveTo>
                    <a:pt x="314070" y="0"/>
                  </a:moveTo>
                  <a:lnTo>
                    <a:pt x="314579" y="76200"/>
                  </a:lnTo>
                  <a:lnTo>
                    <a:pt x="365124" y="37719"/>
                  </a:lnTo>
                  <a:lnTo>
                    <a:pt x="314070" y="0"/>
                  </a:lnTo>
                  <a:close/>
                </a:path>
              </a:pathLst>
            </a:custGeom>
            <a:solidFill>
              <a:srgbClr val="0078D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1" name="Google Shape;1541;p73"/>
            <p:cNvSpPr/>
            <p:nvPr/>
          </p:nvSpPr>
          <p:spPr>
            <a:xfrm>
              <a:off x="9482328" y="4200143"/>
              <a:ext cx="1490980" cy="76200"/>
            </a:xfrm>
            <a:custGeom>
              <a:avLst/>
              <a:gdLst/>
              <a:ahLst/>
              <a:cxnLst/>
              <a:rect l="l" t="t" r="r" b="b"/>
              <a:pathLst>
                <a:path w="1490979" h="76200" extrusionOk="0">
                  <a:moveTo>
                    <a:pt x="50800" y="31750"/>
                  </a:moveTo>
                  <a:lnTo>
                    <a:pt x="0" y="31750"/>
                  </a:lnTo>
                  <a:lnTo>
                    <a:pt x="0" y="44450"/>
                  </a:lnTo>
                  <a:lnTo>
                    <a:pt x="50800" y="44450"/>
                  </a:lnTo>
                  <a:lnTo>
                    <a:pt x="50800" y="31750"/>
                  </a:lnTo>
                  <a:close/>
                </a:path>
                <a:path w="1490979" h="76200" extrusionOk="0">
                  <a:moveTo>
                    <a:pt x="139700" y="31750"/>
                  </a:moveTo>
                  <a:lnTo>
                    <a:pt x="88900" y="31750"/>
                  </a:lnTo>
                  <a:lnTo>
                    <a:pt x="88900" y="44450"/>
                  </a:lnTo>
                  <a:lnTo>
                    <a:pt x="139700" y="44450"/>
                  </a:lnTo>
                  <a:lnTo>
                    <a:pt x="139700" y="31750"/>
                  </a:lnTo>
                  <a:close/>
                </a:path>
                <a:path w="1490979" h="76200" extrusionOk="0">
                  <a:moveTo>
                    <a:pt x="228600" y="31750"/>
                  </a:moveTo>
                  <a:lnTo>
                    <a:pt x="177800" y="31750"/>
                  </a:lnTo>
                  <a:lnTo>
                    <a:pt x="177800" y="44450"/>
                  </a:lnTo>
                  <a:lnTo>
                    <a:pt x="228600" y="44450"/>
                  </a:lnTo>
                  <a:lnTo>
                    <a:pt x="228600" y="31750"/>
                  </a:lnTo>
                  <a:close/>
                </a:path>
                <a:path w="1490979" h="76200" extrusionOk="0">
                  <a:moveTo>
                    <a:pt x="317500" y="31750"/>
                  </a:moveTo>
                  <a:lnTo>
                    <a:pt x="266700" y="31750"/>
                  </a:lnTo>
                  <a:lnTo>
                    <a:pt x="266700" y="44450"/>
                  </a:lnTo>
                  <a:lnTo>
                    <a:pt x="317500" y="44450"/>
                  </a:lnTo>
                  <a:lnTo>
                    <a:pt x="317500" y="31750"/>
                  </a:lnTo>
                  <a:close/>
                </a:path>
                <a:path w="1490979" h="76200" extrusionOk="0">
                  <a:moveTo>
                    <a:pt x="409321" y="38100"/>
                  </a:moveTo>
                  <a:lnTo>
                    <a:pt x="400850" y="31750"/>
                  </a:lnTo>
                  <a:lnTo>
                    <a:pt x="358521" y="0"/>
                  </a:lnTo>
                  <a:lnTo>
                    <a:pt x="358521" y="31750"/>
                  </a:lnTo>
                  <a:lnTo>
                    <a:pt x="355600" y="31750"/>
                  </a:lnTo>
                  <a:lnTo>
                    <a:pt x="355600" y="44450"/>
                  </a:lnTo>
                  <a:lnTo>
                    <a:pt x="358521" y="44450"/>
                  </a:lnTo>
                  <a:lnTo>
                    <a:pt x="358521" y="76200"/>
                  </a:lnTo>
                  <a:lnTo>
                    <a:pt x="400850" y="44450"/>
                  </a:lnTo>
                  <a:lnTo>
                    <a:pt x="409321" y="38100"/>
                  </a:lnTo>
                  <a:close/>
                </a:path>
                <a:path w="1490979" h="76200" extrusionOk="0">
                  <a:moveTo>
                    <a:pt x="1234948" y="31750"/>
                  </a:moveTo>
                  <a:lnTo>
                    <a:pt x="1184148" y="31750"/>
                  </a:lnTo>
                  <a:lnTo>
                    <a:pt x="1184148" y="44450"/>
                  </a:lnTo>
                  <a:lnTo>
                    <a:pt x="1234948" y="44450"/>
                  </a:lnTo>
                  <a:lnTo>
                    <a:pt x="1234948" y="31750"/>
                  </a:lnTo>
                  <a:close/>
                </a:path>
                <a:path w="1490979" h="76200" extrusionOk="0">
                  <a:moveTo>
                    <a:pt x="1323848" y="31750"/>
                  </a:moveTo>
                  <a:lnTo>
                    <a:pt x="1273048" y="31750"/>
                  </a:lnTo>
                  <a:lnTo>
                    <a:pt x="1273048" y="44450"/>
                  </a:lnTo>
                  <a:lnTo>
                    <a:pt x="1323848" y="44450"/>
                  </a:lnTo>
                  <a:lnTo>
                    <a:pt x="1323848" y="31750"/>
                  </a:lnTo>
                  <a:close/>
                </a:path>
                <a:path w="1490979" h="76200" extrusionOk="0">
                  <a:moveTo>
                    <a:pt x="1412748" y="31750"/>
                  </a:moveTo>
                  <a:lnTo>
                    <a:pt x="1361948" y="31750"/>
                  </a:lnTo>
                  <a:lnTo>
                    <a:pt x="1361948" y="44450"/>
                  </a:lnTo>
                  <a:lnTo>
                    <a:pt x="1412748" y="44450"/>
                  </a:lnTo>
                  <a:lnTo>
                    <a:pt x="1412748" y="31750"/>
                  </a:lnTo>
                  <a:close/>
                </a:path>
                <a:path w="1490979" h="76200" extrusionOk="0">
                  <a:moveTo>
                    <a:pt x="1490853" y="38100"/>
                  </a:moveTo>
                  <a:lnTo>
                    <a:pt x="1482382" y="31750"/>
                  </a:lnTo>
                  <a:lnTo>
                    <a:pt x="1440053" y="0"/>
                  </a:lnTo>
                  <a:lnTo>
                    <a:pt x="1440053" y="76200"/>
                  </a:lnTo>
                  <a:lnTo>
                    <a:pt x="1482382" y="44450"/>
                  </a:lnTo>
                  <a:lnTo>
                    <a:pt x="1490853" y="38100"/>
                  </a:lnTo>
                  <a:close/>
                </a:path>
              </a:pathLst>
            </a:custGeom>
            <a:solidFill>
              <a:srgbClr val="0078D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2" name="Google Shape;1542;p73"/>
            <p:cNvSpPr/>
            <p:nvPr/>
          </p:nvSpPr>
          <p:spPr>
            <a:xfrm>
              <a:off x="8909303" y="4015740"/>
              <a:ext cx="347980" cy="315595"/>
            </a:xfrm>
            <a:custGeom>
              <a:avLst/>
              <a:gdLst/>
              <a:ahLst/>
              <a:cxnLst/>
              <a:rect l="l" t="t" r="r" b="b"/>
              <a:pathLst>
                <a:path w="347979" h="315595" extrusionOk="0">
                  <a:moveTo>
                    <a:pt x="292480" y="177800"/>
                  </a:moveTo>
                  <a:lnTo>
                    <a:pt x="292576" y="167397"/>
                  </a:lnTo>
                  <a:lnTo>
                    <a:pt x="292671" y="156971"/>
                  </a:lnTo>
                  <a:lnTo>
                    <a:pt x="292766" y="146546"/>
                  </a:lnTo>
                  <a:lnTo>
                    <a:pt x="292862" y="136144"/>
                  </a:lnTo>
                  <a:lnTo>
                    <a:pt x="54610" y="136144"/>
                  </a:lnTo>
                  <a:lnTo>
                    <a:pt x="54610" y="315468"/>
                  </a:lnTo>
                  <a:lnTo>
                    <a:pt x="29718" y="315468"/>
                  </a:lnTo>
                  <a:lnTo>
                    <a:pt x="29718" y="126111"/>
                  </a:lnTo>
                  <a:lnTo>
                    <a:pt x="0" y="126111"/>
                  </a:lnTo>
                  <a:lnTo>
                    <a:pt x="173736" y="0"/>
                  </a:lnTo>
                  <a:lnTo>
                    <a:pt x="347472" y="126111"/>
                  </a:lnTo>
                  <a:lnTo>
                    <a:pt x="317753" y="126111"/>
                  </a:lnTo>
                  <a:lnTo>
                    <a:pt x="317626" y="171069"/>
                  </a:lnTo>
                </a:path>
              </a:pathLst>
            </a:custGeom>
            <a:noFill/>
            <a:ln w="12175" cap="flat" cmpd="sng">
              <a:solidFill>
                <a:srgbClr val="50505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543" name="Google Shape;1543;p73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8973311" y="4166616"/>
              <a:ext cx="393192" cy="29870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44" name="Google Shape;1544;p73"/>
            <p:cNvSpPr/>
            <p:nvPr/>
          </p:nvSpPr>
          <p:spPr>
            <a:xfrm>
              <a:off x="10044683" y="4072128"/>
              <a:ext cx="498475" cy="388620"/>
            </a:xfrm>
            <a:custGeom>
              <a:avLst/>
              <a:gdLst/>
              <a:ahLst/>
              <a:cxnLst/>
              <a:rect l="l" t="t" r="r" b="b"/>
              <a:pathLst>
                <a:path w="498475" h="388620" extrusionOk="0">
                  <a:moveTo>
                    <a:pt x="0" y="160020"/>
                  </a:moveTo>
                  <a:lnTo>
                    <a:pt x="204216" y="160020"/>
                  </a:lnTo>
                  <a:lnTo>
                    <a:pt x="204216" y="0"/>
                  </a:lnTo>
                  <a:lnTo>
                    <a:pt x="0" y="0"/>
                  </a:lnTo>
                  <a:lnTo>
                    <a:pt x="0" y="160020"/>
                  </a:lnTo>
                  <a:close/>
                </a:path>
                <a:path w="498475" h="388620" extrusionOk="0">
                  <a:moveTo>
                    <a:pt x="0" y="38100"/>
                  </a:moveTo>
                  <a:lnTo>
                    <a:pt x="204724" y="38100"/>
                  </a:lnTo>
                </a:path>
                <a:path w="498475" h="388620" extrusionOk="0">
                  <a:moveTo>
                    <a:pt x="35051" y="388620"/>
                  </a:moveTo>
                  <a:lnTo>
                    <a:pt x="239268" y="388620"/>
                  </a:lnTo>
                  <a:lnTo>
                    <a:pt x="239268" y="228600"/>
                  </a:lnTo>
                  <a:lnTo>
                    <a:pt x="35051" y="228600"/>
                  </a:lnTo>
                  <a:lnTo>
                    <a:pt x="35051" y="388620"/>
                  </a:lnTo>
                  <a:close/>
                </a:path>
                <a:path w="498475" h="388620" extrusionOk="0">
                  <a:moveTo>
                    <a:pt x="35051" y="266700"/>
                  </a:moveTo>
                  <a:lnTo>
                    <a:pt x="239775" y="266700"/>
                  </a:lnTo>
                </a:path>
                <a:path w="498475" h="388620" extrusionOk="0">
                  <a:moveTo>
                    <a:pt x="292608" y="249936"/>
                  </a:moveTo>
                  <a:lnTo>
                    <a:pt x="498348" y="249936"/>
                  </a:lnTo>
                  <a:lnTo>
                    <a:pt x="498348" y="89916"/>
                  </a:lnTo>
                  <a:lnTo>
                    <a:pt x="292608" y="89916"/>
                  </a:lnTo>
                  <a:lnTo>
                    <a:pt x="292608" y="249936"/>
                  </a:lnTo>
                  <a:close/>
                </a:path>
                <a:path w="498475" h="388620" extrusionOk="0">
                  <a:moveTo>
                    <a:pt x="292608" y="128016"/>
                  </a:moveTo>
                  <a:lnTo>
                    <a:pt x="497332" y="128016"/>
                  </a:lnTo>
                </a:path>
              </a:pathLst>
            </a:custGeom>
            <a:noFill/>
            <a:ln w="12175" cap="flat" cmpd="sng">
              <a:solidFill>
                <a:srgbClr val="50505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5" name="Google Shape;1545;p73"/>
            <p:cNvSpPr/>
            <p:nvPr/>
          </p:nvSpPr>
          <p:spPr>
            <a:xfrm>
              <a:off x="10120713" y="4143512"/>
              <a:ext cx="52069" cy="52069"/>
            </a:xfrm>
            <a:custGeom>
              <a:avLst/>
              <a:gdLst/>
              <a:ahLst/>
              <a:cxnLst/>
              <a:rect l="l" t="t" r="r" b="b"/>
              <a:pathLst>
                <a:path w="52070" h="52070" extrusionOk="0">
                  <a:moveTo>
                    <a:pt x="1186" y="33645"/>
                  </a:moveTo>
                  <a:lnTo>
                    <a:pt x="28011" y="0"/>
                  </a:lnTo>
                  <a:lnTo>
                    <a:pt x="37508" y="2736"/>
                  </a:lnTo>
                  <a:lnTo>
                    <a:pt x="45291" y="8830"/>
                  </a:lnTo>
                  <a:lnTo>
                    <a:pt x="50335" y="17770"/>
                  </a:lnTo>
                  <a:lnTo>
                    <a:pt x="51468" y="27975"/>
                  </a:lnTo>
                  <a:lnTo>
                    <a:pt x="48732" y="37502"/>
                  </a:lnTo>
                  <a:lnTo>
                    <a:pt x="42638" y="45291"/>
                  </a:lnTo>
                  <a:lnTo>
                    <a:pt x="33698" y="50282"/>
                  </a:lnTo>
                  <a:lnTo>
                    <a:pt x="23493" y="51468"/>
                  </a:lnTo>
                  <a:lnTo>
                    <a:pt x="13966" y="48726"/>
                  </a:lnTo>
                  <a:lnTo>
                    <a:pt x="6177" y="42602"/>
                  </a:lnTo>
                  <a:lnTo>
                    <a:pt x="1186" y="33645"/>
                  </a:lnTo>
                  <a:close/>
                </a:path>
              </a:pathLst>
            </a:custGeom>
            <a:noFill/>
            <a:ln w="12675" cap="flat" cmpd="sng">
              <a:solidFill>
                <a:srgbClr val="50505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6" name="Google Shape;1546;p73"/>
            <p:cNvSpPr/>
            <p:nvPr/>
          </p:nvSpPr>
          <p:spPr>
            <a:xfrm>
              <a:off x="10155935" y="4373880"/>
              <a:ext cx="52069" cy="50800"/>
            </a:xfrm>
            <a:custGeom>
              <a:avLst/>
              <a:gdLst/>
              <a:ahLst/>
              <a:cxnLst/>
              <a:rect l="l" t="t" r="r" b="b"/>
              <a:pathLst>
                <a:path w="52070" h="50800" extrusionOk="0">
                  <a:moveTo>
                    <a:pt x="0" y="25146"/>
                  </a:moveTo>
                  <a:lnTo>
                    <a:pt x="2030" y="15376"/>
                  </a:lnTo>
                  <a:lnTo>
                    <a:pt x="7572" y="7381"/>
                  </a:lnTo>
                  <a:lnTo>
                    <a:pt x="15805" y="1982"/>
                  </a:lnTo>
                  <a:lnTo>
                    <a:pt x="25908" y="0"/>
                  </a:lnTo>
                  <a:lnTo>
                    <a:pt x="36010" y="1982"/>
                  </a:lnTo>
                  <a:lnTo>
                    <a:pt x="44243" y="7381"/>
                  </a:lnTo>
                  <a:lnTo>
                    <a:pt x="49785" y="15376"/>
                  </a:lnTo>
                  <a:lnTo>
                    <a:pt x="51816" y="25146"/>
                  </a:lnTo>
                  <a:lnTo>
                    <a:pt x="49785" y="34915"/>
                  </a:lnTo>
                  <a:lnTo>
                    <a:pt x="44243" y="42910"/>
                  </a:lnTo>
                  <a:lnTo>
                    <a:pt x="36010" y="48309"/>
                  </a:lnTo>
                  <a:lnTo>
                    <a:pt x="25908" y="50292"/>
                  </a:lnTo>
                  <a:lnTo>
                    <a:pt x="15805" y="48309"/>
                  </a:lnTo>
                  <a:lnTo>
                    <a:pt x="7572" y="42910"/>
                  </a:lnTo>
                  <a:lnTo>
                    <a:pt x="2030" y="34915"/>
                  </a:lnTo>
                  <a:lnTo>
                    <a:pt x="0" y="25146"/>
                  </a:lnTo>
                  <a:close/>
                </a:path>
              </a:pathLst>
            </a:custGeom>
            <a:noFill/>
            <a:ln w="12175" cap="flat" cmpd="sng">
              <a:solidFill>
                <a:srgbClr val="50505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7" name="Google Shape;1547;p73"/>
            <p:cNvSpPr/>
            <p:nvPr/>
          </p:nvSpPr>
          <p:spPr>
            <a:xfrm>
              <a:off x="10414394" y="4233685"/>
              <a:ext cx="52069" cy="51435"/>
            </a:xfrm>
            <a:custGeom>
              <a:avLst/>
              <a:gdLst/>
              <a:ahLst/>
              <a:cxnLst/>
              <a:rect l="l" t="t" r="r" b="b"/>
              <a:pathLst>
                <a:path w="52070" h="51435" extrusionOk="0">
                  <a:moveTo>
                    <a:pt x="3034" y="37959"/>
                  </a:moveTo>
                  <a:lnTo>
                    <a:pt x="0" y="28197"/>
                  </a:lnTo>
                  <a:lnTo>
                    <a:pt x="954" y="18353"/>
                  </a:lnTo>
                  <a:lnTo>
                    <a:pt x="5552" y="9580"/>
                  </a:lnTo>
                  <a:lnTo>
                    <a:pt x="13448" y="3034"/>
                  </a:lnTo>
                  <a:lnTo>
                    <a:pt x="23264" y="0"/>
                  </a:lnTo>
                  <a:lnTo>
                    <a:pt x="33117" y="954"/>
                  </a:lnTo>
                  <a:lnTo>
                    <a:pt x="41898" y="5552"/>
                  </a:lnTo>
                  <a:lnTo>
                    <a:pt x="48500" y="13448"/>
                  </a:lnTo>
                  <a:lnTo>
                    <a:pt x="51480" y="23209"/>
                  </a:lnTo>
                  <a:lnTo>
                    <a:pt x="50532" y="33053"/>
                  </a:lnTo>
                  <a:lnTo>
                    <a:pt x="45964" y="41826"/>
                  </a:lnTo>
                  <a:lnTo>
                    <a:pt x="38086" y="48373"/>
                  </a:lnTo>
                  <a:lnTo>
                    <a:pt x="28251" y="51407"/>
                  </a:lnTo>
                  <a:lnTo>
                    <a:pt x="18369" y="50452"/>
                  </a:lnTo>
                  <a:lnTo>
                    <a:pt x="9582" y="45854"/>
                  </a:lnTo>
                  <a:lnTo>
                    <a:pt x="3034" y="37959"/>
                  </a:lnTo>
                  <a:close/>
                </a:path>
              </a:pathLst>
            </a:custGeom>
            <a:noFill/>
            <a:ln w="12700" cap="flat" cmpd="sng">
              <a:solidFill>
                <a:srgbClr val="50505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8" name="Google Shape;1548;p73"/>
            <p:cNvSpPr/>
            <p:nvPr/>
          </p:nvSpPr>
          <p:spPr>
            <a:xfrm>
              <a:off x="10154411" y="4180332"/>
              <a:ext cx="263525" cy="200660"/>
            </a:xfrm>
            <a:custGeom>
              <a:avLst/>
              <a:gdLst/>
              <a:ahLst/>
              <a:cxnLst/>
              <a:rect l="l" t="t" r="r" b="b"/>
              <a:pathLst>
                <a:path w="263525" h="200660" extrusionOk="0">
                  <a:moveTo>
                    <a:pt x="15240" y="0"/>
                  </a:moveTo>
                  <a:lnTo>
                    <a:pt x="261112" y="70993"/>
                  </a:lnTo>
                </a:path>
                <a:path w="263525" h="200660" extrusionOk="0">
                  <a:moveTo>
                    <a:pt x="0" y="13716"/>
                  </a:moveTo>
                  <a:lnTo>
                    <a:pt x="27305" y="193040"/>
                  </a:lnTo>
                </a:path>
                <a:path w="263525" h="200660" extrusionOk="0">
                  <a:moveTo>
                    <a:pt x="263144" y="91440"/>
                  </a:moveTo>
                  <a:lnTo>
                    <a:pt x="45720" y="200406"/>
                  </a:lnTo>
                </a:path>
              </a:pathLst>
            </a:custGeom>
            <a:noFill/>
            <a:ln w="12175" cap="flat" cmpd="sng">
              <a:solidFill>
                <a:srgbClr val="50505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9" name="Google Shape;1549;p73"/>
            <p:cNvSpPr/>
            <p:nvPr/>
          </p:nvSpPr>
          <p:spPr>
            <a:xfrm>
              <a:off x="11210544" y="4154424"/>
              <a:ext cx="220979" cy="245110"/>
            </a:xfrm>
            <a:custGeom>
              <a:avLst/>
              <a:gdLst/>
              <a:ahLst/>
              <a:cxnLst/>
              <a:rect l="l" t="t" r="r" b="b"/>
              <a:pathLst>
                <a:path w="220979" h="245110" extrusionOk="0">
                  <a:moveTo>
                    <a:pt x="0" y="144780"/>
                  </a:moveTo>
                  <a:lnTo>
                    <a:pt x="0" y="244856"/>
                  </a:lnTo>
                </a:path>
                <a:path w="220979" h="245110" extrusionOk="0">
                  <a:moveTo>
                    <a:pt x="74675" y="60959"/>
                  </a:moveTo>
                  <a:lnTo>
                    <a:pt x="74675" y="245109"/>
                  </a:lnTo>
                </a:path>
                <a:path w="220979" h="245110" extrusionOk="0">
                  <a:moveTo>
                    <a:pt x="147827" y="94487"/>
                  </a:moveTo>
                  <a:lnTo>
                    <a:pt x="147827" y="244094"/>
                  </a:lnTo>
                </a:path>
                <a:path w="220979" h="245110" extrusionOk="0">
                  <a:moveTo>
                    <a:pt x="220979" y="0"/>
                  </a:moveTo>
                  <a:lnTo>
                    <a:pt x="220979" y="243967"/>
                  </a:lnTo>
                </a:path>
              </a:pathLst>
            </a:custGeom>
            <a:noFill/>
            <a:ln w="12175" cap="flat" cmpd="sng">
              <a:solidFill>
                <a:srgbClr val="50505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0" name="Google Shape;1550;p73"/>
            <p:cNvSpPr/>
            <p:nvPr/>
          </p:nvSpPr>
          <p:spPr>
            <a:xfrm>
              <a:off x="11123675" y="4096512"/>
              <a:ext cx="398145" cy="248920"/>
            </a:xfrm>
            <a:custGeom>
              <a:avLst/>
              <a:gdLst/>
              <a:ahLst/>
              <a:cxnLst/>
              <a:rect l="l" t="t" r="r" b="b"/>
              <a:pathLst>
                <a:path w="398145" h="248920" extrusionOk="0">
                  <a:moveTo>
                    <a:pt x="49656" y="248412"/>
                  </a:moveTo>
                  <a:lnTo>
                    <a:pt x="43179" y="248412"/>
                  </a:lnTo>
                  <a:lnTo>
                    <a:pt x="26360" y="245024"/>
                  </a:lnTo>
                  <a:lnTo>
                    <a:pt x="12636" y="235791"/>
                  </a:lnTo>
                  <a:lnTo>
                    <a:pt x="3389" y="222105"/>
                  </a:lnTo>
                  <a:lnTo>
                    <a:pt x="0" y="205358"/>
                  </a:lnTo>
                  <a:lnTo>
                    <a:pt x="0" y="43052"/>
                  </a:lnTo>
                  <a:lnTo>
                    <a:pt x="3389" y="26306"/>
                  </a:lnTo>
                  <a:lnTo>
                    <a:pt x="12636" y="12620"/>
                  </a:lnTo>
                  <a:lnTo>
                    <a:pt x="26360" y="3387"/>
                  </a:lnTo>
                  <a:lnTo>
                    <a:pt x="43179" y="0"/>
                  </a:lnTo>
                  <a:lnTo>
                    <a:pt x="354583" y="0"/>
                  </a:lnTo>
                  <a:lnTo>
                    <a:pt x="371403" y="3387"/>
                  </a:lnTo>
                  <a:lnTo>
                    <a:pt x="385127" y="12620"/>
                  </a:lnTo>
                  <a:lnTo>
                    <a:pt x="394374" y="26306"/>
                  </a:lnTo>
                  <a:lnTo>
                    <a:pt x="397764" y="43052"/>
                  </a:lnTo>
                  <a:lnTo>
                    <a:pt x="397764" y="205358"/>
                  </a:lnTo>
                  <a:lnTo>
                    <a:pt x="394374" y="222105"/>
                  </a:lnTo>
                  <a:lnTo>
                    <a:pt x="385127" y="235791"/>
                  </a:lnTo>
                  <a:lnTo>
                    <a:pt x="371403" y="245024"/>
                  </a:lnTo>
                  <a:lnTo>
                    <a:pt x="354583" y="248412"/>
                  </a:lnTo>
                  <a:lnTo>
                    <a:pt x="348106" y="248412"/>
                  </a:lnTo>
                </a:path>
              </a:pathLst>
            </a:custGeom>
            <a:noFill/>
            <a:ln w="12175" cap="flat" cmpd="sng">
              <a:solidFill>
                <a:srgbClr val="50505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1" name="Google Shape;1551;p73"/>
            <p:cNvSpPr/>
            <p:nvPr/>
          </p:nvSpPr>
          <p:spPr>
            <a:xfrm>
              <a:off x="5690616" y="2857245"/>
              <a:ext cx="5687695" cy="1419225"/>
            </a:xfrm>
            <a:custGeom>
              <a:avLst/>
              <a:gdLst/>
              <a:ahLst/>
              <a:cxnLst/>
              <a:rect l="l" t="t" r="r" b="b"/>
              <a:pathLst>
                <a:path w="5687695" h="1419225" extrusionOk="0">
                  <a:moveTo>
                    <a:pt x="114300" y="1374648"/>
                  </a:moveTo>
                  <a:lnTo>
                    <a:pt x="76200" y="1374648"/>
                  </a:lnTo>
                  <a:lnTo>
                    <a:pt x="76200" y="1342898"/>
                  </a:lnTo>
                  <a:lnTo>
                    <a:pt x="0" y="1380998"/>
                  </a:lnTo>
                  <a:lnTo>
                    <a:pt x="76200" y="1419098"/>
                  </a:lnTo>
                  <a:lnTo>
                    <a:pt x="76200" y="1387348"/>
                  </a:lnTo>
                  <a:lnTo>
                    <a:pt x="114300" y="1387348"/>
                  </a:lnTo>
                  <a:lnTo>
                    <a:pt x="114300" y="1374648"/>
                  </a:lnTo>
                  <a:close/>
                </a:path>
                <a:path w="5687695" h="1419225" extrusionOk="0">
                  <a:moveTo>
                    <a:pt x="203200" y="1374648"/>
                  </a:moveTo>
                  <a:lnTo>
                    <a:pt x="152400" y="1374648"/>
                  </a:lnTo>
                  <a:lnTo>
                    <a:pt x="152400" y="1387348"/>
                  </a:lnTo>
                  <a:lnTo>
                    <a:pt x="203200" y="1387348"/>
                  </a:lnTo>
                  <a:lnTo>
                    <a:pt x="203200" y="1374648"/>
                  </a:lnTo>
                  <a:close/>
                </a:path>
                <a:path w="5687695" h="1419225" extrusionOk="0">
                  <a:moveTo>
                    <a:pt x="292100" y="1374648"/>
                  </a:moveTo>
                  <a:lnTo>
                    <a:pt x="241300" y="1374648"/>
                  </a:lnTo>
                  <a:lnTo>
                    <a:pt x="241300" y="1387348"/>
                  </a:lnTo>
                  <a:lnTo>
                    <a:pt x="292100" y="1387348"/>
                  </a:lnTo>
                  <a:lnTo>
                    <a:pt x="292100" y="1374648"/>
                  </a:lnTo>
                  <a:close/>
                </a:path>
                <a:path w="5687695" h="1419225" extrusionOk="0">
                  <a:moveTo>
                    <a:pt x="381000" y="1374648"/>
                  </a:moveTo>
                  <a:lnTo>
                    <a:pt x="330200" y="1374648"/>
                  </a:lnTo>
                  <a:lnTo>
                    <a:pt x="330200" y="1387348"/>
                  </a:lnTo>
                  <a:lnTo>
                    <a:pt x="381000" y="1387348"/>
                  </a:lnTo>
                  <a:lnTo>
                    <a:pt x="381000" y="1374648"/>
                  </a:lnTo>
                  <a:close/>
                </a:path>
                <a:path w="5687695" h="1419225" extrusionOk="0">
                  <a:moveTo>
                    <a:pt x="469900" y="1374648"/>
                  </a:moveTo>
                  <a:lnTo>
                    <a:pt x="419100" y="1374648"/>
                  </a:lnTo>
                  <a:lnTo>
                    <a:pt x="419100" y="1387348"/>
                  </a:lnTo>
                  <a:lnTo>
                    <a:pt x="469900" y="1387348"/>
                  </a:lnTo>
                  <a:lnTo>
                    <a:pt x="469900" y="1374648"/>
                  </a:lnTo>
                  <a:close/>
                </a:path>
                <a:path w="5687695" h="1419225" extrusionOk="0">
                  <a:moveTo>
                    <a:pt x="558800" y="1374648"/>
                  </a:moveTo>
                  <a:lnTo>
                    <a:pt x="508000" y="1374648"/>
                  </a:lnTo>
                  <a:lnTo>
                    <a:pt x="508000" y="1387348"/>
                  </a:lnTo>
                  <a:lnTo>
                    <a:pt x="558800" y="1387348"/>
                  </a:lnTo>
                  <a:lnTo>
                    <a:pt x="558800" y="1374648"/>
                  </a:lnTo>
                  <a:close/>
                </a:path>
                <a:path w="5687695" h="1419225" extrusionOk="0">
                  <a:moveTo>
                    <a:pt x="647700" y="1374648"/>
                  </a:moveTo>
                  <a:lnTo>
                    <a:pt x="596900" y="1374648"/>
                  </a:lnTo>
                  <a:lnTo>
                    <a:pt x="596900" y="1387348"/>
                  </a:lnTo>
                  <a:lnTo>
                    <a:pt x="647700" y="1387348"/>
                  </a:lnTo>
                  <a:lnTo>
                    <a:pt x="647700" y="1374648"/>
                  </a:lnTo>
                  <a:close/>
                </a:path>
                <a:path w="5687695" h="1419225" extrusionOk="0">
                  <a:moveTo>
                    <a:pt x="736600" y="1374648"/>
                  </a:moveTo>
                  <a:lnTo>
                    <a:pt x="685800" y="1374648"/>
                  </a:lnTo>
                  <a:lnTo>
                    <a:pt x="685800" y="1387348"/>
                  </a:lnTo>
                  <a:lnTo>
                    <a:pt x="736600" y="1387348"/>
                  </a:lnTo>
                  <a:lnTo>
                    <a:pt x="736600" y="1374648"/>
                  </a:lnTo>
                  <a:close/>
                </a:path>
                <a:path w="5687695" h="1419225" extrusionOk="0">
                  <a:moveTo>
                    <a:pt x="825500" y="1374648"/>
                  </a:moveTo>
                  <a:lnTo>
                    <a:pt x="774700" y="1374648"/>
                  </a:lnTo>
                  <a:lnTo>
                    <a:pt x="774700" y="1387348"/>
                  </a:lnTo>
                  <a:lnTo>
                    <a:pt x="825500" y="1387348"/>
                  </a:lnTo>
                  <a:lnTo>
                    <a:pt x="825500" y="1374648"/>
                  </a:lnTo>
                  <a:close/>
                </a:path>
                <a:path w="5687695" h="1419225" extrusionOk="0">
                  <a:moveTo>
                    <a:pt x="914400" y="1374648"/>
                  </a:moveTo>
                  <a:lnTo>
                    <a:pt x="863600" y="1374648"/>
                  </a:lnTo>
                  <a:lnTo>
                    <a:pt x="863600" y="1387348"/>
                  </a:lnTo>
                  <a:lnTo>
                    <a:pt x="914400" y="1387348"/>
                  </a:lnTo>
                  <a:lnTo>
                    <a:pt x="914400" y="1374648"/>
                  </a:lnTo>
                  <a:close/>
                </a:path>
                <a:path w="5687695" h="1419225" extrusionOk="0">
                  <a:moveTo>
                    <a:pt x="1003300" y="1374648"/>
                  </a:moveTo>
                  <a:lnTo>
                    <a:pt x="952500" y="1374648"/>
                  </a:lnTo>
                  <a:lnTo>
                    <a:pt x="952500" y="1387348"/>
                  </a:lnTo>
                  <a:lnTo>
                    <a:pt x="1003300" y="1387348"/>
                  </a:lnTo>
                  <a:lnTo>
                    <a:pt x="1003300" y="1374648"/>
                  </a:lnTo>
                  <a:close/>
                </a:path>
                <a:path w="5687695" h="1419225" extrusionOk="0">
                  <a:moveTo>
                    <a:pt x="1092200" y="1374648"/>
                  </a:moveTo>
                  <a:lnTo>
                    <a:pt x="1041400" y="1374648"/>
                  </a:lnTo>
                  <a:lnTo>
                    <a:pt x="1041400" y="1387348"/>
                  </a:lnTo>
                  <a:lnTo>
                    <a:pt x="1092200" y="1387348"/>
                  </a:lnTo>
                  <a:lnTo>
                    <a:pt x="1092200" y="1374648"/>
                  </a:lnTo>
                  <a:close/>
                </a:path>
                <a:path w="5687695" h="1419225" extrusionOk="0">
                  <a:moveTo>
                    <a:pt x="1181100" y="1374648"/>
                  </a:moveTo>
                  <a:lnTo>
                    <a:pt x="1130300" y="1374648"/>
                  </a:lnTo>
                  <a:lnTo>
                    <a:pt x="1130300" y="1387348"/>
                  </a:lnTo>
                  <a:lnTo>
                    <a:pt x="1181100" y="1387348"/>
                  </a:lnTo>
                  <a:lnTo>
                    <a:pt x="1181100" y="1374648"/>
                  </a:lnTo>
                  <a:close/>
                </a:path>
                <a:path w="5687695" h="1419225" extrusionOk="0">
                  <a:moveTo>
                    <a:pt x="1270000" y="1374648"/>
                  </a:moveTo>
                  <a:lnTo>
                    <a:pt x="1219200" y="1374648"/>
                  </a:lnTo>
                  <a:lnTo>
                    <a:pt x="1219200" y="1387348"/>
                  </a:lnTo>
                  <a:lnTo>
                    <a:pt x="1270000" y="1387348"/>
                  </a:lnTo>
                  <a:lnTo>
                    <a:pt x="1270000" y="1374648"/>
                  </a:lnTo>
                  <a:close/>
                </a:path>
                <a:path w="5687695" h="1419225" extrusionOk="0">
                  <a:moveTo>
                    <a:pt x="1358900" y="1374648"/>
                  </a:moveTo>
                  <a:lnTo>
                    <a:pt x="1308100" y="1374648"/>
                  </a:lnTo>
                  <a:lnTo>
                    <a:pt x="1308100" y="1387348"/>
                  </a:lnTo>
                  <a:lnTo>
                    <a:pt x="1358900" y="1387348"/>
                  </a:lnTo>
                  <a:lnTo>
                    <a:pt x="1358900" y="1374648"/>
                  </a:lnTo>
                  <a:close/>
                </a:path>
                <a:path w="5687695" h="1419225" extrusionOk="0">
                  <a:moveTo>
                    <a:pt x="1447800" y="1374648"/>
                  </a:moveTo>
                  <a:lnTo>
                    <a:pt x="1397000" y="1374648"/>
                  </a:lnTo>
                  <a:lnTo>
                    <a:pt x="1397000" y="1387348"/>
                  </a:lnTo>
                  <a:lnTo>
                    <a:pt x="1447800" y="1387348"/>
                  </a:lnTo>
                  <a:lnTo>
                    <a:pt x="1447800" y="1374648"/>
                  </a:lnTo>
                  <a:close/>
                </a:path>
                <a:path w="5687695" h="1419225" extrusionOk="0">
                  <a:moveTo>
                    <a:pt x="1536700" y="1374648"/>
                  </a:moveTo>
                  <a:lnTo>
                    <a:pt x="1485900" y="1374648"/>
                  </a:lnTo>
                  <a:lnTo>
                    <a:pt x="1485900" y="1387348"/>
                  </a:lnTo>
                  <a:lnTo>
                    <a:pt x="1536700" y="1387348"/>
                  </a:lnTo>
                  <a:lnTo>
                    <a:pt x="1536700" y="1374648"/>
                  </a:lnTo>
                  <a:close/>
                </a:path>
                <a:path w="5687695" h="1419225" extrusionOk="0">
                  <a:moveTo>
                    <a:pt x="1625600" y="1374648"/>
                  </a:moveTo>
                  <a:lnTo>
                    <a:pt x="1574800" y="1374648"/>
                  </a:lnTo>
                  <a:lnTo>
                    <a:pt x="1574800" y="1387348"/>
                  </a:lnTo>
                  <a:lnTo>
                    <a:pt x="1625600" y="1387348"/>
                  </a:lnTo>
                  <a:lnTo>
                    <a:pt x="1625600" y="1374648"/>
                  </a:lnTo>
                  <a:close/>
                </a:path>
                <a:path w="5687695" h="1419225" extrusionOk="0">
                  <a:moveTo>
                    <a:pt x="1714500" y="1374648"/>
                  </a:moveTo>
                  <a:lnTo>
                    <a:pt x="1663700" y="1374648"/>
                  </a:lnTo>
                  <a:lnTo>
                    <a:pt x="1663700" y="1387348"/>
                  </a:lnTo>
                  <a:lnTo>
                    <a:pt x="1714500" y="1387348"/>
                  </a:lnTo>
                  <a:lnTo>
                    <a:pt x="1714500" y="1374648"/>
                  </a:lnTo>
                  <a:close/>
                </a:path>
                <a:path w="5687695" h="1419225" extrusionOk="0">
                  <a:moveTo>
                    <a:pt x="1803400" y="1374648"/>
                  </a:moveTo>
                  <a:lnTo>
                    <a:pt x="1752600" y="1374648"/>
                  </a:lnTo>
                  <a:lnTo>
                    <a:pt x="1752600" y="1387348"/>
                  </a:lnTo>
                  <a:lnTo>
                    <a:pt x="1803400" y="1387348"/>
                  </a:lnTo>
                  <a:lnTo>
                    <a:pt x="1803400" y="1374648"/>
                  </a:lnTo>
                  <a:close/>
                </a:path>
                <a:path w="5687695" h="1419225" extrusionOk="0">
                  <a:moveTo>
                    <a:pt x="1892300" y="1374648"/>
                  </a:moveTo>
                  <a:lnTo>
                    <a:pt x="1841500" y="1374648"/>
                  </a:lnTo>
                  <a:lnTo>
                    <a:pt x="1841500" y="1387348"/>
                  </a:lnTo>
                  <a:lnTo>
                    <a:pt x="1892300" y="1387348"/>
                  </a:lnTo>
                  <a:lnTo>
                    <a:pt x="1892300" y="1374648"/>
                  </a:lnTo>
                  <a:close/>
                </a:path>
                <a:path w="5687695" h="1419225" extrusionOk="0">
                  <a:moveTo>
                    <a:pt x="1981200" y="1374648"/>
                  </a:moveTo>
                  <a:lnTo>
                    <a:pt x="1930400" y="1374648"/>
                  </a:lnTo>
                  <a:lnTo>
                    <a:pt x="1930400" y="1387348"/>
                  </a:lnTo>
                  <a:lnTo>
                    <a:pt x="1981200" y="1387348"/>
                  </a:lnTo>
                  <a:lnTo>
                    <a:pt x="1981200" y="1374648"/>
                  </a:lnTo>
                  <a:close/>
                </a:path>
                <a:path w="5687695" h="1419225" extrusionOk="0">
                  <a:moveTo>
                    <a:pt x="2070100" y="1374648"/>
                  </a:moveTo>
                  <a:lnTo>
                    <a:pt x="2019300" y="1374648"/>
                  </a:lnTo>
                  <a:lnTo>
                    <a:pt x="2019300" y="1387348"/>
                  </a:lnTo>
                  <a:lnTo>
                    <a:pt x="2070100" y="1387348"/>
                  </a:lnTo>
                  <a:lnTo>
                    <a:pt x="2070100" y="1374648"/>
                  </a:lnTo>
                  <a:close/>
                </a:path>
                <a:path w="5687695" h="1419225" extrusionOk="0">
                  <a:moveTo>
                    <a:pt x="2159000" y="1374648"/>
                  </a:moveTo>
                  <a:lnTo>
                    <a:pt x="2108200" y="1374648"/>
                  </a:lnTo>
                  <a:lnTo>
                    <a:pt x="2108200" y="1387348"/>
                  </a:lnTo>
                  <a:lnTo>
                    <a:pt x="2159000" y="1387348"/>
                  </a:lnTo>
                  <a:lnTo>
                    <a:pt x="2159000" y="1374648"/>
                  </a:lnTo>
                  <a:close/>
                </a:path>
                <a:path w="5687695" h="1419225" extrusionOk="0">
                  <a:moveTo>
                    <a:pt x="2224024" y="0"/>
                  </a:moveTo>
                  <a:lnTo>
                    <a:pt x="2173224" y="0"/>
                  </a:lnTo>
                  <a:lnTo>
                    <a:pt x="2173224" y="12700"/>
                  </a:lnTo>
                  <a:lnTo>
                    <a:pt x="2224024" y="12700"/>
                  </a:lnTo>
                  <a:lnTo>
                    <a:pt x="2224024" y="0"/>
                  </a:lnTo>
                  <a:close/>
                </a:path>
                <a:path w="5687695" h="1419225" extrusionOk="0">
                  <a:moveTo>
                    <a:pt x="2247900" y="1374648"/>
                  </a:moveTo>
                  <a:lnTo>
                    <a:pt x="2197100" y="1374648"/>
                  </a:lnTo>
                  <a:lnTo>
                    <a:pt x="2197100" y="1387348"/>
                  </a:lnTo>
                  <a:lnTo>
                    <a:pt x="2247900" y="1387348"/>
                  </a:lnTo>
                  <a:lnTo>
                    <a:pt x="2247900" y="1374648"/>
                  </a:lnTo>
                  <a:close/>
                </a:path>
                <a:path w="5687695" h="1419225" extrusionOk="0">
                  <a:moveTo>
                    <a:pt x="2312924" y="0"/>
                  </a:moveTo>
                  <a:lnTo>
                    <a:pt x="2262124" y="0"/>
                  </a:lnTo>
                  <a:lnTo>
                    <a:pt x="2262124" y="12700"/>
                  </a:lnTo>
                  <a:lnTo>
                    <a:pt x="2312924" y="12700"/>
                  </a:lnTo>
                  <a:lnTo>
                    <a:pt x="2312924" y="0"/>
                  </a:lnTo>
                  <a:close/>
                </a:path>
                <a:path w="5687695" h="1419225" extrusionOk="0">
                  <a:moveTo>
                    <a:pt x="2336800" y="1374648"/>
                  </a:moveTo>
                  <a:lnTo>
                    <a:pt x="2286000" y="1374648"/>
                  </a:lnTo>
                  <a:lnTo>
                    <a:pt x="2286000" y="1387348"/>
                  </a:lnTo>
                  <a:lnTo>
                    <a:pt x="2336800" y="1387348"/>
                  </a:lnTo>
                  <a:lnTo>
                    <a:pt x="2336800" y="1374648"/>
                  </a:lnTo>
                  <a:close/>
                </a:path>
                <a:path w="5687695" h="1419225" extrusionOk="0">
                  <a:moveTo>
                    <a:pt x="2401824" y="0"/>
                  </a:moveTo>
                  <a:lnTo>
                    <a:pt x="2351024" y="0"/>
                  </a:lnTo>
                  <a:lnTo>
                    <a:pt x="2351024" y="12700"/>
                  </a:lnTo>
                  <a:lnTo>
                    <a:pt x="2401824" y="12700"/>
                  </a:lnTo>
                  <a:lnTo>
                    <a:pt x="2401824" y="0"/>
                  </a:lnTo>
                  <a:close/>
                </a:path>
                <a:path w="5687695" h="1419225" extrusionOk="0">
                  <a:moveTo>
                    <a:pt x="2425700" y="1374648"/>
                  </a:moveTo>
                  <a:lnTo>
                    <a:pt x="2374900" y="1374648"/>
                  </a:lnTo>
                  <a:lnTo>
                    <a:pt x="2374900" y="1387348"/>
                  </a:lnTo>
                  <a:lnTo>
                    <a:pt x="2425700" y="1387348"/>
                  </a:lnTo>
                  <a:lnTo>
                    <a:pt x="2425700" y="1374648"/>
                  </a:lnTo>
                  <a:close/>
                </a:path>
                <a:path w="5687695" h="1419225" extrusionOk="0">
                  <a:moveTo>
                    <a:pt x="2490724" y="0"/>
                  </a:moveTo>
                  <a:lnTo>
                    <a:pt x="2439924" y="0"/>
                  </a:lnTo>
                  <a:lnTo>
                    <a:pt x="2439924" y="12700"/>
                  </a:lnTo>
                  <a:lnTo>
                    <a:pt x="2490724" y="12700"/>
                  </a:lnTo>
                  <a:lnTo>
                    <a:pt x="2490724" y="0"/>
                  </a:lnTo>
                  <a:close/>
                </a:path>
                <a:path w="5687695" h="1419225" extrusionOk="0">
                  <a:moveTo>
                    <a:pt x="2514600" y="1374648"/>
                  </a:moveTo>
                  <a:lnTo>
                    <a:pt x="2463800" y="1374648"/>
                  </a:lnTo>
                  <a:lnTo>
                    <a:pt x="2463800" y="1387348"/>
                  </a:lnTo>
                  <a:lnTo>
                    <a:pt x="2514600" y="1387348"/>
                  </a:lnTo>
                  <a:lnTo>
                    <a:pt x="2514600" y="1374648"/>
                  </a:lnTo>
                  <a:close/>
                </a:path>
                <a:path w="5687695" h="1419225" extrusionOk="0">
                  <a:moveTo>
                    <a:pt x="2579624" y="0"/>
                  </a:moveTo>
                  <a:lnTo>
                    <a:pt x="2528824" y="0"/>
                  </a:lnTo>
                  <a:lnTo>
                    <a:pt x="2528824" y="12700"/>
                  </a:lnTo>
                  <a:lnTo>
                    <a:pt x="2579624" y="12700"/>
                  </a:lnTo>
                  <a:lnTo>
                    <a:pt x="2579624" y="0"/>
                  </a:lnTo>
                  <a:close/>
                </a:path>
                <a:path w="5687695" h="1419225" extrusionOk="0">
                  <a:moveTo>
                    <a:pt x="2603500" y="1374648"/>
                  </a:moveTo>
                  <a:lnTo>
                    <a:pt x="2552700" y="1374648"/>
                  </a:lnTo>
                  <a:lnTo>
                    <a:pt x="2552700" y="1387348"/>
                  </a:lnTo>
                  <a:lnTo>
                    <a:pt x="2603500" y="1387348"/>
                  </a:lnTo>
                  <a:lnTo>
                    <a:pt x="2603500" y="1374648"/>
                  </a:lnTo>
                  <a:close/>
                </a:path>
                <a:path w="5687695" h="1419225" extrusionOk="0">
                  <a:moveTo>
                    <a:pt x="2668524" y="0"/>
                  </a:moveTo>
                  <a:lnTo>
                    <a:pt x="2617724" y="0"/>
                  </a:lnTo>
                  <a:lnTo>
                    <a:pt x="2617724" y="12700"/>
                  </a:lnTo>
                  <a:lnTo>
                    <a:pt x="2668524" y="12700"/>
                  </a:lnTo>
                  <a:lnTo>
                    <a:pt x="2668524" y="0"/>
                  </a:lnTo>
                  <a:close/>
                </a:path>
                <a:path w="5687695" h="1419225" extrusionOk="0">
                  <a:moveTo>
                    <a:pt x="2692400" y="1374648"/>
                  </a:moveTo>
                  <a:lnTo>
                    <a:pt x="2641600" y="1374648"/>
                  </a:lnTo>
                  <a:lnTo>
                    <a:pt x="2641600" y="1387348"/>
                  </a:lnTo>
                  <a:lnTo>
                    <a:pt x="2692400" y="1387348"/>
                  </a:lnTo>
                  <a:lnTo>
                    <a:pt x="2692400" y="1374648"/>
                  </a:lnTo>
                  <a:close/>
                </a:path>
                <a:path w="5687695" h="1419225" extrusionOk="0">
                  <a:moveTo>
                    <a:pt x="2757424" y="0"/>
                  </a:moveTo>
                  <a:lnTo>
                    <a:pt x="2706624" y="0"/>
                  </a:lnTo>
                  <a:lnTo>
                    <a:pt x="2706624" y="12700"/>
                  </a:lnTo>
                  <a:lnTo>
                    <a:pt x="2757424" y="12700"/>
                  </a:lnTo>
                  <a:lnTo>
                    <a:pt x="2757424" y="0"/>
                  </a:lnTo>
                  <a:close/>
                </a:path>
                <a:path w="5687695" h="1419225" extrusionOk="0">
                  <a:moveTo>
                    <a:pt x="2781300" y="1374648"/>
                  </a:moveTo>
                  <a:lnTo>
                    <a:pt x="2730500" y="1374648"/>
                  </a:lnTo>
                  <a:lnTo>
                    <a:pt x="2730500" y="1387348"/>
                  </a:lnTo>
                  <a:lnTo>
                    <a:pt x="2781300" y="1387348"/>
                  </a:lnTo>
                  <a:lnTo>
                    <a:pt x="2781300" y="1374648"/>
                  </a:lnTo>
                  <a:close/>
                </a:path>
                <a:path w="5687695" h="1419225" extrusionOk="0">
                  <a:moveTo>
                    <a:pt x="2846324" y="0"/>
                  </a:moveTo>
                  <a:lnTo>
                    <a:pt x="2795524" y="0"/>
                  </a:lnTo>
                  <a:lnTo>
                    <a:pt x="2795524" y="12700"/>
                  </a:lnTo>
                  <a:lnTo>
                    <a:pt x="2846324" y="12700"/>
                  </a:lnTo>
                  <a:lnTo>
                    <a:pt x="2846324" y="0"/>
                  </a:lnTo>
                  <a:close/>
                </a:path>
                <a:path w="5687695" h="1419225" extrusionOk="0">
                  <a:moveTo>
                    <a:pt x="2870200" y="1374648"/>
                  </a:moveTo>
                  <a:lnTo>
                    <a:pt x="2819400" y="1374648"/>
                  </a:lnTo>
                  <a:lnTo>
                    <a:pt x="2819400" y="1387348"/>
                  </a:lnTo>
                  <a:lnTo>
                    <a:pt x="2870200" y="1387348"/>
                  </a:lnTo>
                  <a:lnTo>
                    <a:pt x="2870200" y="1374648"/>
                  </a:lnTo>
                  <a:close/>
                </a:path>
                <a:path w="5687695" h="1419225" extrusionOk="0">
                  <a:moveTo>
                    <a:pt x="2935224" y="0"/>
                  </a:moveTo>
                  <a:lnTo>
                    <a:pt x="2884424" y="0"/>
                  </a:lnTo>
                  <a:lnTo>
                    <a:pt x="2884424" y="12700"/>
                  </a:lnTo>
                  <a:lnTo>
                    <a:pt x="2935224" y="12700"/>
                  </a:lnTo>
                  <a:lnTo>
                    <a:pt x="2935224" y="0"/>
                  </a:lnTo>
                  <a:close/>
                </a:path>
                <a:path w="5687695" h="1419225" extrusionOk="0">
                  <a:moveTo>
                    <a:pt x="2959100" y="1374648"/>
                  </a:moveTo>
                  <a:lnTo>
                    <a:pt x="2908300" y="1374648"/>
                  </a:lnTo>
                  <a:lnTo>
                    <a:pt x="2908300" y="1387348"/>
                  </a:lnTo>
                  <a:lnTo>
                    <a:pt x="2959100" y="1387348"/>
                  </a:lnTo>
                  <a:lnTo>
                    <a:pt x="2959100" y="1374648"/>
                  </a:lnTo>
                  <a:close/>
                </a:path>
                <a:path w="5687695" h="1419225" extrusionOk="0">
                  <a:moveTo>
                    <a:pt x="3024124" y="0"/>
                  </a:moveTo>
                  <a:lnTo>
                    <a:pt x="2973324" y="0"/>
                  </a:lnTo>
                  <a:lnTo>
                    <a:pt x="2973324" y="12700"/>
                  </a:lnTo>
                  <a:lnTo>
                    <a:pt x="3024124" y="12700"/>
                  </a:lnTo>
                  <a:lnTo>
                    <a:pt x="3024124" y="0"/>
                  </a:lnTo>
                  <a:close/>
                </a:path>
                <a:path w="5687695" h="1419225" extrusionOk="0">
                  <a:moveTo>
                    <a:pt x="3048000" y="1374648"/>
                  </a:moveTo>
                  <a:lnTo>
                    <a:pt x="2997200" y="1374648"/>
                  </a:lnTo>
                  <a:lnTo>
                    <a:pt x="2997200" y="1387348"/>
                  </a:lnTo>
                  <a:lnTo>
                    <a:pt x="3048000" y="1387348"/>
                  </a:lnTo>
                  <a:lnTo>
                    <a:pt x="3048000" y="1374648"/>
                  </a:lnTo>
                  <a:close/>
                </a:path>
                <a:path w="5687695" h="1419225" extrusionOk="0">
                  <a:moveTo>
                    <a:pt x="3113024" y="0"/>
                  </a:moveTo>
                  <a:lnTo>
                    <a:pt x="3062224" y="0"/>
                  </a:lnTo>
                  <a:lnTo>
                    <a:pt x="3062224" y="12700"/>
                  </a:lnTo>
                  <a:lnTo>
                    <a:pt x="3113024" y="12700"/>
                  </a:lnTo>
                  <a:lnTo>
                    <a:pt x="3113024" y="0"/>
                  </a:lnTo>
                  <a:close/>
                </a:path>
                <a:path w="5687695" h="1419225" extrusionOk="0">
                  <a:moveTo>
                    <a:pt x="3127248" y="1380998"/>
                  </a:moveTo>
                  <a:lnTo>
                    <a:pt x="3051048" y="1342898"/>
                  </a:lnTo>
                  <a:lnTo>
                    <a:pt x="3051048" y="1419098"/>
                  </a:lnTo>
                  <a:lnTo>
                    <a:pt x="3127248" y="1380998"/>
                  </a:lnTo>
                  <a:close/>
                </a:path>
                <a:path w="5687695" h="1419225" extrusionOk="0">
                  <a:moveTo>
                    <a:pt x="3201924" y="0"/>
                  </a:moveTo>
                  <a:lnTo>
                    <a:pt x="3151124" y="0"/>
                  </a:lnTo>
                  <a:lnTo>
                    <a:pt x="3151124" y="12700"/>
                  </a:lnTo>
                  <a:lnTo>
                    <a:pt x="3201924" y="12700"/>
                  </a:lnTo>
                  <a:lnTo>
                    <a:pt x="3201924" y="0"/>
                  </a:lnTo>
                  <a:close/>
                </a:path>
                <a:path w="5687695" h="1419225" extrusionOk="0">
                  <a:moveTo>
                    <a:pt x="3290824" y="0"/>
                  </a:moveTo>
                  <a:lnTo>
                    <a:pt x="3240024" y="0"/>
                  </a:lnTo>
                  <a:lnTo>
                    <a:pt x="3240024" y="12700"/>
                  </a:lnTo>
                  <a:lnTo>
                    <a:pt x="3290824" y="12700"/>
                  </a:lnTo>
                  <a:lnTo>
                    <a:pt x="3290824" y="0"/>
                  </a:lnTo>
                  <a:close/>
                </a:path>
                <a:path w="5687695" h="1419225" extrusionOk="0">
                  <a:moveTo>
                    <a:pt x="3379724" y="0"/>
                  </a:moveTo>
                  <a:lnTo>
                    <a:pt x="3328924" y="0"/>
                  </a:lnTo>
                  <a:lnTo>
                    <a:pt x="3328924" y="12700"/>
                  </a:lnTo>
                  <a:lnTo>
                    <a:pt x="3379724" y="12700"/>
                  </a:lnTo>
                  <a:lnTo>
                    <a:pt x="3379724" y="0"/>
                  </a:lnTo>
                  <a:close/>
                </a:path>
                <a:path w="5687695" h="1419225" extrusionOk="0">
                  <a:moveTo>
                    <a:pt x="3468624" y="0"/>
                  </a:moveTo>
                  <a:lnTo>
                    <a:pt x="3417824" y="0"/>
                  </a:lnTo>
                  <a:lnTo>
                    <a:pt x="3417824" y="12700"/>
                  </a:lnTo>
                  <a:lnTo>
                    <a:pt x="3468624" y="12700"/>
                  </a:lnTo>
                  <a:lnTo>
                    <a:pt x="3468624" y="0"/>
                  </a:lnTo>
                  <a:close/>
                </a:path>
                <a:path w="5687695" h="1419225" extrusionOk="0">
                  <a:moveTo>
                    <a:pt x="3557524" y="0"/>
                  </a:moveTo>
                  <a:lnTo>
                    <a:pt x="3506724" y="0"/>
                  </a:lnTo>
                  <a:lnTo>
                    <a:pt x="3506724" y="12700"/>
                  </a:lnTo>
                  <a:lnTo>
                    <a:pt x="3557524" y="12700"/>
                  </a:lnTo>
                  <a:lnTo>
                    <a:pt x="3557524" y="0"/>
                  </a:lnTo>
                  <a:close/>
                </a:path>
                <a:path w="5687695" h="1419225" extrusionOk="0">
                  <a:moveTo>
                    <a:pt x="3646424" y="0"/>
                  </a:moveTo>
                  <a:lnTo>
                    <a:pt x="3595624" y="0"/>
                  </a:lnTo>
                  <a:lnTo>
                    <a:pt x="3595624" y="12700"/>
                  </a:lnTo>
                  <a:lnTo>
                    <a:pt x="3646424" y="12700"/>
                  </a:lnTo>
                  <a:lnTo>
                    <a:pt x="3646424" y="0"/>
                  </a:lnTo>
                  <a:close/>
                </a:path>
                <a:path w="5687695" h="1419225" extrusionOk="0">
                  <a:moveTo>
                    <a:pt x="3735324" y="0"/>
                  </a:moveTo>
                  <a:lnTo>
                    <a:pt x="3684524" y="0"/>
                  </a:lnTo>
                  <a:lnTo>
                    <a:pt x="3684524" y="12700"/>
                  </a:lnTo>
                  <a:lnTo>
                    <a:pt x="3735324" y="12700"/>
                  </a:lnTo>
                  <a:lnTo>
                    <a:pt x="3735324" y="0"/>
                  </a:lnTo>
                  <a:close/>
                </a:path>
                <a:path w="5687695" h="1419225" extrusionOk="0">
                  <a:moveTo>
                    <a:pt x="3824224" y="0"/>
                  </a:moveTo>
                  <a:lnTo>
                    <a:pt x="3773424" y="0"/>
                  </a:lnTo>
                  <a:lnTo>
                    <a:pt x="3773424" y="12700"/>
                  </a:lnTo>
                  <a:lnTo>
                    <a:pt x="3824224" y="12700"/>
                  </a:lnTo>
                  <a:lnTo>
                    <a:pt x="3824224" y="0"/>
                  </a:lnTo>
                  <a:close/>
                </a:path>
                <a:path w="5687695" h="1419225" extrusionOk="0">
                  <a:moveTo>
                    <a:pt x="3913124" y="0"/>
                  </a:moveTo>
                  <a:lnTo>
                    <a:pt x="3862324" y="0"/>
                  </a:lnTo>
                  <a:lnTo>
                    <a:pt x="3862324" y="12700"/>
                  </a:lnTo>
                  <a:lnTo>
                    <a:pt x="3913124" y="12700"/>
                  </a:lnTo>
                  <a:lnTo>
                    <a:pt x="3913124" y="0"/>
                  </a:lnTo>
                  <a:close/>
                </a:path>
                <a:path w="5687695" h="1419225" extrusionOk="0">
                  <a:moveTo>
                    <a:pt x="4002024" y="0"/>
                  </a:moveTo>
                  <a:lnTo>
                    <a:pt x="3951224" y="0"/>
                  </a:lnTo>
                  <a:lnTo>
                    <a:pt x="3951224" y="12700"/>
                  </a:lnTo>
                  <a:lnTo>
                    <a:pt x="4002024" y="12700"/>
                  </a:lnTo>
                  <a:lnTo>
                    <a:pt x="4002024" y="0"/>
                  </a:lnTo>
                  <a:close/>
                </a:path>
                <a:path w="5687695" h="1419225" extrusionOk="0">
                  <a:moveTo>
                    <a:pt x="4090924" y="0"/>
                  </a:moveTo>
                  <a:lnTo>
                    <a:pt x="4040124" y="0"/>
                  </a:lnTo>
                  <a:lnTo>
                    <a:pt x="4040124" y="12700"/>
                  </a:lnTo>
                  <a:lnTo>
                    <a:pt x="4090924" y="12700"/>
                  </a:lnTo>
                  <a:lnTo>
                    <a:pt x="4090924" y="0"/>
                  </a:lnTo>
                  <a:close/>
                </a:path>
                <a:path w="5687695" h="1419225" extrusionOk="0">
                  <a:moveTo>
                    <a:pt x="4179824" y="0"/>
                  </a:moveTo>
                  <a:lnTo>
                    <a:pt x="4129024" y="0"/>
                  </a:lnTo>
                  <a:lnTo>
                    <a:pt x="4129024" y="12700"/>
                  </a:lnTo>
                  <a:lnTo>
                    <a:pt x="4179824" y="12700"/>
                  </a:lnTo>
                  <a:lnTo>
                    <a:pt x="4179824" y="0"/>
                  </a:lnTo>
                  <a:close/>
                </a:path>
                <a:path w="5687695" h="1419225" extrusionOk="0">
                  <a:moveTo>
                    <a:pt x="4268724" y="0"/>
                  </a:moveTo>
                  <a:lnTo>
                    <a:pt x="4217924" y="0"/>
                  </a:lnTo>
                  <a:lnTo>
                    <a:pt x="4217924" y="12700"/>
                  </a:lnTo>
                  <a:lnTo>
                    <a:pt x="4268724" y="12700"/>
                  </a:lnTo>
                  <a:lnTo>
                    <a:pt x="4268724" y="0"/>
                  </a:lnTo>
                  <a:close/>
                </a:path>
                <a:path w="5687695" h="1419225" extrusionOk="0">
                  <a:moveTo>
                    <a:pt x="4357624" y="0"/>
                  </a:moveTo>
                  <a:lnTo>
                    <a:pt x="4306824" y="0"/>
                  </a:lnTo>
                  <a:lnTo>
                    <a:pt x="4306824" y="12700"/>
                  </a:lnTo>
                  <a:lnTo>
                    <a:pt x="4357624" y="12700"/>
                  </a:lnTo>
                  <a:lnTo>
                    <a:pt x="4357624" y="0"/>
                  </a:lnTo>
                  <a:close/>
                </a:path>
                <a:path w="5687695" h="1419225" extrusionOk="0">
                  <a:moveTo>
                    <a:pt x="4446524" y="0"/>
                  </a:moveTo>
                  <a:lnTo>
                    <a:pt x="4395724" y="0"/>
                  </a:lnTo>
                  <a:lnTo>
                    <a:pt x="4395724" y="12700"/>
                  </a:lnTo>
                  <a:lnTo>
                    <a:pt x="4446524" y="12700"/>
                  </a:lnTo>
                  <a:lnTo>
                    <a:pt x="4446524" y="0"/>
                  </a:lnTo>
                  <a:close/>
                </a:path>
                <a:path w="5687695" h="1419225" extrusionOk="0">
                  <a:moveTo>
                    <a:pt x="4535424" y="0"/>
                  </a:moveTo>
                  <a:lnTo>
                    <a:pt x="4484624" y="0"/>
                  </a:lnTo>
                  <a:lnTo>
                    <a:pt x="4484624" y="12700"/>
                  </a:lnTo>
                  <a:lnTo>
                    <a:pt x="4535424" y="12700"/>
                  </a:lnTo>
                  <a:lnTo>
                    <a:pt x="4535424" y="0"/>
                  </a:lnTo>
                  <a:close/>
                </a:path>
                <a:path w="5687695" h="1419225" extrusionOk="0">
                  <a:moveTo>
                    <a:pt x="4624324" y="0"/>
                  </a:moveTo>
                  <a:lnTo>
                    <a:pt x="4573524" y="0"/>
                  </a:lnTo>
                  <a:lnTo>
                    <a:pt x="4573524" y="12700"/>
                  </a:lnTo>
                  <a:lnTo>
                    <a:pt x="4624324" y="12700"/>
                  </a:lnTo>
                  <a:lnTo>
                    <a:pt x="4624324" y="0"/>
                  </a:lnTo>
                  <a:close/>
                </a:path>
                <a:path w="5687695" h="1419225" extrusionOk="0">
                  <a:moveTo>
                    <a:pt x="4713224" y="0"/>
                  </a:moveTo>
                  <a:lnTo>
                    <a:pt x="4662424" y="0"/>
                  </a:lnTo>
                  <a:lnTo>
                    <a:pt x="4662424" y="12700"/>
                  </a:lnTo>
                  <a:lnTo>
                    <a:pt x="4713224" y="12700"/>
                  </a:lnTo>
                  <a:lnTo>
                    <a:pt x="4713224" y="0"/>
                  </a:lnTo>
                  <a:close/>
                </a:path>
                <a:path w="5687695" h="1419225" extrusionOk="0">
                  <a:moveTo>
                    <a:pt x="4802124" y="0"/>
                  </a:moveTo>
                  <a:lnTo>
                    <a:pt x="4751324" y="0"/>
                  </a:lnTo>
                  <a:lnTo>
                    <a:pt x="4751324" y="12700"/>
                  </a:lnTo>
                  <a:lnTo>
                    <a:pt x="4802124" y="12700"/>
                  </a:lnTo>
                  <a:lnTo>
                    <a:pt x="4802124" y="0"/>
                  </a:lnTo>
                  <a:close/>
                </a:path>
                <a:path w="5687695" h="1419225" extrusionOk="0">
                  <a:moveTo>
                    <a:pt x="4891024" y="0"/>
                  </a:moveTo>
                  <a:lnTo>
                    <a:pt x="4840224" y="0"/>
                  </a:lnTo>
                  <a:lnTo>
                    <a:pt x="4840224" y="12700"/>
                  </a:lnTo>
                  <a:lnTo>
                    <a:pt x="4891024" y="12700"/>
                  </a:lnTo>
                  <a:lnTo>
                    <a:pt x="4891024" y="0"/>
                  </a:lnTo>
                  <a:close/>
                </a:path>
                <a:path w="5687695" h="1419225" extrusionOk="0">
                  <a:moveTo>
                    <a:pt x="4979924" y="0"/>
                  </a:moveTo>
                  <a:lnTo>
                    <a:pt x="4929124" y="0"/>
                  </a:lnTo>
                  <a:lnTo>
                    <a:pt x="4929124" y="12700"/>
                  </a:lnTo>
                  <a:lnTo>
                    <a:pt x="4979924" y="12700"/>
                  </a:lnTo>
                  <a:lnTo>
                    <a:pt x="4979924" y="0"/>
                  </a:lnTo>
                  <a:close/>
                </a:path>
                <a:path w="5687695" h="1419225" extrusionOk="0">
                  <a:moveTo>
                    <a:pt x="5068824" y="0"/>
                  </a:moveTo>
                  <a:lnTo>
                    <a:pt x="5018024" y="0"/>
                  </a:lnTo>
                  <a:lnTo>
                    <a:pt x="5018024" y="12700"/>
                  </a:lnTo>
                  <a:lnTo>
                    <a:pt x="5068824" y="12700"/>
                  </a:lnTo>
                  <a:lnTo>
                    <a:pt x="5068824" y="0"/>
                  </a:lnTo>
                  <a:close/>
                </a:path>
                <a:path w="5687695" h="1419225" extrusionOk="0">
                  <a:moveTo>
                    <a:pt x="5157724" y="0"/>
                  </a:moveTo>
                  <a:lnTo>
                    <a:pt x="5106924" y="0"/>
                  </a:lnTo>
                  <a:lnTo>
                    <a:pt x="5106924" y="12700"/>
                  </a:lnTo>
                  <a:lnTo>
                    <a:pt x="5157724" y="12700"/>
                  </a:lnTo>
                  <a:lnTo>
                    <a:pt x="5157724" y="0"/>
                  </a:lnTo>
                  <a:close/>
                </a:path>
                <a:path w="5687695" h="1419225" extrusionOk="0">
                  <a:moveTo>
                    <a:pt x="5246624" y="0"/>
                  </a:moveTo>
                  <a:lnTo>
                    <a:pt x="5195824" y="0"/>
                  </a:lnTo>
                  <a:lnTo>
                    <a:pt x="5195824" y="12700"/>
                  </a:lnTo>
                  <a:lnTo>
                    <a:pt x="5246624" y="12700"/>
                  </a:lnTo>
                  <a:lnTo>
                    <a:pt x="5246624" y="0"/>
                  </a:lnTo>
                  <a:close/>
                </a:path>
                <a:path w="5687695" h="1419225" extrusionOk="0">
                  <a:moveTo>
                    <a:pt x="5335524" y="0"/>
                  </a:moveTo>
                  <a:lnTo>
                    <a:pt x="5284724" y="0"/>
                  </a:lnTo>
                  <a:lnTo>
                    <a:pt x="5284724" y="12700"/>
                  </a:lnTo>
                  <a:lnTo>
                    <a:pt x="5335524" y="12700"/>
                  </a:lnTo>
                  <a:lnTo>
                    <a:pt x="5335524" y="0"/>
                  </a:lnTo>
                  <a:close/>
                </a:path>
                <a:path w="5687695" h="1419225" extrusionOk="0">
                  <a:moveTo>
                    <a:pt x="5424424" y="0"/>
                  </a:moveTo>
                  <a:lnTo>
                    <a:pt x="5373624" y="0"/>
                  </a:lnTo>
                  <a:lnTo>
                    <a:pt x="5373624" y="12700"/>
                  </a:lnTo>
                  <a:lnTo>
                    <a:pt x="5424424" y="12700"/>
                  </a:lnTo>
                  <a:lnTo>
                    <a:pt x="5424424" y="0"/>
                  </a:lnTo>
                  <a:close/>
                </a:path>
                <a:path w="5687695" h="1419225" extrusionOk="0">
                  <a:moveTo>
                    <a:pt x="5513324" y="0"/>
                  </a:moveTo>
                  <a:lnTo>
                    <a:pt x="5462524" y="0"/>
                  </a:lnTo>
                  <a:lnTo>
                    <a:pt x="5462524" y="12700"/>
                  </a:lnTo>
                  <a:lnTo>
                    <a:pt x="5513324" y="12700"/>
                  </a:lnTo>
                  <a:lnTo>
                    <a:pt x="5513324" y="0"/>
                  </a:lnTo>
                  <a:close/>
                </a:path>
                <a:path w="5687695" h="1419225" extrusionOk="0">
                  <a:moveTo>
                    <a:pt x="5602224" y="0"/>
                  </a:moveTo>
                  <a:lnTo>
                    <a:pt x="5551424" y="0"/>
                  </a:lnTo>
                  <a:lnTo>
                    <a:pt x="5551424" y="12700"/>
                  </a:lnTo>
                  <a:lnTo>
                    <a:pt x="5602224" y="12700"/>
                  </a:lnTo>
                  <a:lnTo>
                    <a:pt x="5602224" y="0"/>
                  </a:lnTo>
                  <a:close/>
                </a:path>
                <a:path w="5687695" h="1419225" extrusionOk="0">
                  <a:moveTo>
                    <a:pt x="5655437" y="886333"/>
                  </a:moveTo>
                  <a:lnTo>
                    <a:pt x="5642737" y="886333"/>
                  </a:lnTo>
                  <a:lnTo>
                    <a:pt x="5642610" y="937133"/>
                  </a:lnTo>
                  <a:lnTo>
                    <a:pt x="5655310" y="937133"/>
                  </a:lnTo>
                  <a:lnTo>
                    <a:pt x="5655437" y="886333"/>
                  </a:lnTo>
                  <a:close/>
                </a:path>
                <a:path w="5687695" h="1419225" extrusionOk="0">
                  <a:moveTo>
                    <a:pt x="5655437" y="797433"/>
                  </a:moveTo>
                  <a:lnTo>
                    <a:pt x="5642737" y="797433"/>
                  </a:lnTo>
                  <a:lnTo>
                    <a:pt x="5642737" y="848233"/>
                  </a:lnTo>
                  <a:lnTo>
                    <a:pt x="5655437" y="848233"/>
                  </a:lnTo>
                  <a:lnTo>
                    <a:pt x="5655437" y="797433"/>
                  </a:lnTo>
                  <a:close/>
                </a:path>
                <a:path w="5687695" h="1419225" extrusionOk="0">
                  <a:moveTo>
                    <a:pt x="5655437" y="708533"/>
                  </a:moveTo>
                  <a:lnTo>
                    <a:pt x="5642737" y="708533"/>
                  </a:lnTo>
                  <a:lnTo>
                    <a:pt x="5642737" y="759333"/>
                  </a:lnTo>
                  <a:lnTo>
                    <a:pt x="5655437" y="759333"/>
                  </a:lnTo>
                  <a:lnTo>
                    <a:pt x="5655437" y="708533"/>
                  </a:lnTo>
                  <a:close/>
                </a:path>
                <a:path w="5687695" h="1419225" extrusionOk="0">
                  <a:moveTo>
                    <a:pt x="5655437" y="619633"/>
                  </a:moveTo>
                  <a:lnTo>
                    <a:pt x="5642737" y="619633"/>
                  </a:lnTo>
                  <a:lnTo>
                    <a:pt x="5642737" y="670433"/>
                  </a:lnTo>
                  <a:lnTo>
                    <a:pt x="5655437" y="670433"/>
                  </a:lnTo>
                  <a:lnTo>
                    <a:pt x="5655437" y="619633"/>
                  </a:lnTo>
                  <a:close/>
                </a:path>
                <a:path w="5687695" h="1419225" extrusionOk="0">
                  <a:moveTo>
                    <a:pt x="5655564" y="530733"/>
                  </a:moveTo>
                  <a:lnTo>
                    <a:pt x="5642864" y="530733"/>
                  </a:lnTo>
                  <a:lnTo>
                    <a:pt x="5642737" y="581533"/>
                  </a:lnTo>
                  <a:lnTo>
                    <a:pt x="5655437" y="581533"/>
                  </a:lnTo>
                  <a:lnTo>
                    <a:pt x="5655564" y="530733"/>
                  </a:lnTo>
                  <a:close/>
                </a:path>
                <a:path w="5687695" h="1419225" extrusionOk="0">
                  <a:moveTo>
                    <a:pt x="5655564" y="441833"/>
                  </a:moveTo>
                  <a:lnTo>
                    <a:pt x="5642864" y="441833"/>
                  </a:lnTo>
                  <a:lnTo>
                    <a:pt x="5642864" y="492633"/>
                  </a:lnTo>
                  <a:lnTo>
                    <a:pt x="5655564" y="492633"/>
                  </a:lnTo>
                  <a:lnTo>
                    <a:pt x="5655564" y="441833"/>
                  </a:lnTo>
                  <a:close/>
                </a:path>
                <a:path w="5687695" h="1419225" extrusionOk="0">
                  <a:moveTo>
                    <a:pt x="5655564" y="352933"/>
                  </a:moveTo>
                  <a:lnTo>
                    <a:pt x="5642864" y="352933"/>
                  </a:lnTo>
                  <a:lnTo>
                    <a:pt x="5642864" y="403733"/>
                  </a:lnTo>
                  <a:lnTo>
                    <a:pt x="5655564" y="403733"/>
                  </a:lnTo>
                  <a:lnTo>
                    <a:pt x="5655564" y="352933"/>
                  </a:lnTo>
                  <a:close/>
                </a:path>
                <a:path w="5687695" h="1419225" extrusionOk="0">
                  <a:moveTo>
                    <a:pt x="5655564" y="264033"/>
                  </a:moveTo>
                  <a:lnTo>
                    <a:pt x="5642864" y="264033"/>
                  </a:lnTo>
                  <a:lnTo>
                    <a:pt x="5642864" y="314833"/>
                  </a:lnTo>
                  <a:lnTo>
                    <a:pt x="5655564" y="314833"/>
                  </a:lnTo>
                  <a:lnTo>
                    <a:pt x="5655564" y="264033"/>
                  </a:lnTo>
                  <a:close/>
                </a:path>
                <a:path w="5687695" h="1419225" extrusionOk="0">
                  <a:moveTo>
                    <a:pt x="5655691" y="175133"/>
                  </a:moveTo>
                  <a:lnTo>
                    <a:pt x="5642991" y="175133"/>
                  </a:lnTo>
                  <a:lnTo>
                    <a:pt x="5642991" y="225933"/>
                  </a:lnTo>
                  <a:lnTo>
                    <a:pt x="5655691" y="225933"/>
                  </a:lnTo>
                  <a:lnTo>
                    <a:pt x="5655691" y="175133"/>
                  </a:lnTo>
                  <a:close/>
                </a:path>
                <a:path w="5687695" h="1419225" extrusionOk="0">
                  <a:moveTo>
                    <a:pt x="5655691" y="86233"/>
                  </a:moveTo>
                  <a:lnTo>
                    <a:pt x="5642991" y="86233"/>
                  </a:lnTo>
                  <a:lnTo>
                    <a:pt x="5642991" y="137033"/>
                  </a:lnTo>
                  <a:lnTo>
                    <a:pt x="5655691" y="137033"/>
                  </a:lnTo>
                  <a:lnTo>
                    <a:pt x="5655691" y="86233"/>
                  </a:lnTo>
                  <a:close/>
                </a:path>
                <a:path w="5687695" h="1419225" extrusionOk="0">
                  <a:moveTo>
                    <a:pt x="5655691" y="2794"/>
                  </a:moveTo>
                  <a:lnTo>
                    <a:pt x="5652897" y="0"/>
                  </a:lnTo>
                  <a:lnTo>
                    <a:pt x="5640324" y="0"/>
                  </a:lnTo>
                  <a:lnTo>
                    <a:pt x="5640324" y="12700"/>
                  </a:lnTo>
                  <a:lnTo>
                    <a:pt x="5642991" y="12700"/>
                  </a:lnTo>
                  <a:lnTo>
                    <a:pt x="5642991" y="48133"/>
                  </a:lnTo>
                  <a:lnTo>
                    <a:pt x="5655691" y="48133"/>
                  </a:lnTo>
                  <a:lnTo>
                    <a:pt x="5655691" y="12700"/>
                  </a:lnTo>
                  <a:lnTo>
                    <a:pt x="5655691" y="6350"/>
                  </a:lnTo>
                  <a:lnTo>
                    <a:pt x="5655691" y="2794"/>
                  </a:lnTo>
                  <a:close/>
                </a:path>
                <a:path w="5687695" h="1419225" extrusionOk="0">
                  <a:moveTo>
                    <a:pt x="5687441" y="953135"/>
                  </a:moveTo>
                  <a:lnTo>
                    <a:pt x="5611241" y="951103"/>
                  </a:lnTo>
                  <a:lnTo>
                    <a:pt x="5647944" y="1002919"/>
                  </a:lnTo>
                  <a:lnTo>
                    <a:pt x="5687441" y="953135"/>
                  </a:lnTo>
                  <a:close/>
                </a:path>
              </a:pathLst>
            </a:custGeom>
            <a:solidFill>
              <a:srgbClr val="0078D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52" name="Google Shape;1552;p73"/>
          <p:cNvSpPr txBox="1"/>
          <p:nvPr/>
        </p:nvSpPr>
        <p:spPr>
          <a:xfrm>
            <a:off x="363118" y="5591352"/>
            <a:ext cx="1297305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Business/custom apps</a:t>
            </a:r>
            <a:endParaRPr sz="1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(structured)</a:t>
            </a:r>
            <a:endParaRPr sz="1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1553" name="Google Shape;1553;p73"/>
          <p:cNvGrpSpPr/>
          <p:nvPr/>
        </p:nvGrpSpPr>
        <p:grpSpPr>
          <a:xfrm>
            <a:off x="888492" y="4056887"/>
            <a:ext cx="247015" cy="303530"/>
            <a:chOff x="888492" y="4056887"/>
            <a:chExt cx="247015" cy="303530"/>
          </a:xfrm>
        </p:grpSpPr>
        <p:sp>
          <p:nvSpPr>
            <p:cNvPr id="1554" name="Google Shape;1554;p73"/>
            <p:cNvSpPr/>
            <p:nvPr/>
          </p:nvSpPr>
          <p:spPr>
            <a:xfrm>
              <a:off x="888492" y="4056887"/>
              <a:ext cx="247015" cy="303530"/>
            </a:xfrm>
            <a:custGeom>
              <a:avLst/>
              <a:gdLst/>
              <a:ahLst/>
              <a:cxnLst/>
              <a:rect l="l" t="t" r="r" b="b"/>
              <a:pathLst>
                <a:path w="247015" h="303529" extrusionOk="0">
                  <a:moveTo>
                    <a:pt x="0" y="0"/>
                  </a:moveTo>
                  <a:lnTo>
                    <a:pt x="175945" y="0"/>
                  </a:lnTo>
                  <a:lnTo>
                    <a:pt x="246888" y="70993"/>
                  </a:lnTo>
                  <a:lnTo>
                    <a:pt x="246888" y="303275"/>
                  </a:lnTo>
                  <a:lnTo>
                    <a:pt x="0" y="303275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175" cap="flat" cmpd="sng">
              <a:solidFill>
                <a:srgbClr val="50505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5" name="Google Shape;1555;p73"/>
            <p:cNvSpPr/>
            <p:nvPr/>
          </p:nvSpPr>
          <p:spPr>
            <a:xfrm>
              <a:off x="1064133" y="4059046"/>
              <a:ext cx="70485" cy="70485"/>
            </a:xfrm>
            <a:custGeom>
              <a:avLst/>
              <a:gdLst/>
              <a:ahLst/>
              <a:cxnLst/>
              <a:rect l="l" t="t" r="r" b="b"/>
              <a:pathLst>
                <a:path w="70484" h="70485" extrusionOk="0">
                  <a:moveTo>
                    <a:pt x="393" y="0"/>
                  </a:moveTo>
                  <a:lnTo>
                    <a:pt x="0" y="69976"/>
                  </a:lnTo>
                  <a:lnTo>
                    <a:pt x="69900" y="69595"/>
                  </a:lnTo>
                  <a:lnTo>
                    <a:pt x="393" y="0"/>
                  </a:lnTo>
                  <a:close/>
                </a:path>
              </a:pathLst>
            </a:custGeom>
            <a:noFill/>
            <a:ln w="12700" cap="flat" cmpd="sng">
              <a:solidFill>
                <a:srgbClr val="50505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6" name="Google Shape;1556;p73"/>
            <p:cNvSpPr/>
            <p:nvPr/>
          </p:nvSpPr>
          <p:spPr>
            <a:xfrm>
              <a:off x="926592" y="4122419"/>
              <a:ext cx="172720" cy="169545"/>
            </a:xfrm>
            <a:custGeom>
              <a:avLst/>
              <a:gdLst/>
              <a:ahLst/>
              <a:cxnLst/>
              <a:rect l="l" t="t" r="r" b="b"/>
              <a:pathLst>
                <a:path w="172719" h="169545" extrusionOk="0">
                  <a:moveTo>
                    <a:pt x="0" y="0"/>
                  </a:moveTo>
                  <a:lnTo>
                    <a:pt x="101130" y="0"/>
                  </a:lnTo>
                </a:path>
                <a:path w="172719" h="169545" extrusionOk="0">
                  <a:moveTo>
                    <a:pt x="0" y="56387"/>
                  </a:moveTo>
                  <a:lnTo>
                    <a:pt x="172504" y="56387"/>
                  </a:lnTo>
                </a:path>
                <a:path w="172719" h="169545" extrusionOk="0">
                  <a:moveTo>
                    <a:pt x="0" y="112775"/>
                  </a:moveTo>
                  <a:lnTo>
                    <a:pt x="172504" y="112775"/>
                  </a:lnTo>
                </a:path>
                <a:path w="172719" h="169545" extrusionOk="0">
                  <a:moveTo>
                    <a:pt x="0" y="169163"/>
                  </a:moveTo>
                  <a:lnTo>
                    <a:pt x="172504" y="169163"/>
                  </a:lnTo>
                </a:path>
              </a:pathLst>
            </a:custGeom>
            <a:noFill/>
            <a:ln w="12175" cap="flat" cmpd="sng">
              <a:solidFill>
                <a:srgbClr val="50505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57" name="Google Shape;1557;p73"/>
          <p:cNvGrpSpPr/>
          <p:nvPr/>
        </p:nvGrpSpPr>
        <p:grpSpPr>
          <a:xfrm>
            <a:off x="816864" y="1859279"/>
            <a:ext cx="392430" cy="340360"/>
            <a:chOff x="816864" y="1859279"/>
            <a:chExt cx="392430" cy="340360"/>
          </a:xfrm>
        </p:grpSpPr>
        <p:sp>
          <p:nvSpPr>
            <p:cNvPr id="1558" name="Google Shape;1558;p73"/>
            <p:cNvSpPr/>
            <p:nvPr/>
          </p:nvSpPr>
          <p:spPr>
            <a:xfrm>
              <a:off x="816864" y="1859279"/>
              <a:ext cx="391795" cy="340360"/>
            </a:xfrm>
            <a:custGeom>
              <a:avLst/>
              <a:gdLst/>
              <a:ahLst/>
              <a:cxnLst/>
              <a:rect l="l" t="t" r="r" b="b"/>
              <a:pathLst>
                <a:path w="391794" h="340360" extrusionOk="0">
                  <a:moveTo>
                    <a:pt x="0" y="17653"/>
                  </a:moveTo>
                  <a:lnTo>
                    <a:pt x="0" y="7874"/>
                  </a:lnTo>
                  <a:lnTo>
                    <a:pt x="7886" y="0"/>
                  </a:lnTo>
                  <a:lnTo>
                    <a:pt x="17602" y="0"/>
                  </a:lnTo>
                  <a:lnTo>
                    <a:pt x="374065" y="0"/>
                  </a:lnTo>
                  <a:lnTo>
                    <a:pt x="383781" y="0"/>
                  </a:lnTo>
                  <a:lnTo>
                    <a:pt x="391668" y="7874"/>
                  </a:lnTo>
                  <a:lnTo>
                    <a:pt x="391668" y="17653"/>
                  </a:lnTo>
                  <a:lnTo>
                    <a:pt x="391668" y="322199"/>
                  </a:lnTo>
                  <a:lnTo>
                    <a:pt x="391668" y="331978"/>
                  </a:lnTo>
                  <a:lnTo>
                    <a:pt x="383781" y="339852"/>
                  </a:lnTo>
                  <a:lnTo>
                    <a:pt x="374065" y="339852"/>
                  </a:lnTo>
                  <a:lnTo>
                    <a:pt x="17602" y="339852"/>
                  </a:lnTo>
                  <a:lnTo>
                    <a:pt x="7886" y="339852"/>
                  </a:lnTo>
                  <a:lnTo>
                    <a:pt x="0" y="331978"/>
                  </a:lnTo>
                  <a:lnTo>
                    <a:pt x="0" y="322199"/>
                  </a:lnTo>
                  <a:lnTo>
                    <a:pt x="0" y="17653"/>
                  </a:lnTo>
                  <a:close/>
                </a:path>
                <a:path w="391794" h="340360" extrusionOk="0">
                  <a:moveTo>
                    <a:pt x="28956" y="149352"/>
                  </a:moveTo>
                  <a:lnTo>
                    <a:pt x="124968" y="149352"/>
                  </a:lnTo>
                  <a:lnTo>
                    <a:pt x="124968" y="89916"/>
                  </a:lnTo>
                  <a:lnTo>
                    <a:pt x="28956" y="89916"/>
                  </a:lnTo>
                  <a:lnTo>
                    <a:pt x="28956" y="149352"/>
                  </a:lnTo>
                  <a:close/>
                </a:path>
                <a:path w="391794" h="340360" extrusionOk="0">
                  <a:moveTo>
                    <a:pt x="149352" y="149352"/>
                  </a:moveTo>
                  <a:lnTo>
                    <a:pt x="243840" y="149352"/>
                  </a:lnTo>
                  <a:lnTo>
                    <a:pt x="243840" y="89916"/>
                  </a:lnTo>
                  <a:lnTo>
                    <a:pt x="149352" y="89916"/>
                  </a:lnTo>
                  <a:lnTo>
                    <a:pt x="149352" y="149352"/>
                  </a:lnTo>
                  <a:close/>
                </a:path>
                <a:path w="391794" h="340360" extrusionOk="0">
                  <a:moveTo>
                    <a:pt x="268224" y="149352"/>
                  </a:moveTo>
                  <a:lnTo>
                    <a:pt x="362712" y="149352"/>
                  </a:lnTo>
                  <a:lnTo>
                    <a:pt x="362712" y="89916"/>
                  </a:lnTo>
                  <a:lnTo>
                    <a:pt x="268224" y="89916"/>
                  </a:lnTo>
                  <a:lnTo>
                    <a:pt x="268224" y="149352"/>
                  </a:lnTo>
                  <a:close/>
                </a:path>
                <a:path w="391794" h="340360" extrusionOk="0">
                  <a:moveTo>
                    <a:pt x="28956" y="230124"/>
                  </a:moveTo>
                  <a:lnTo>
                    <a:pt x="124968" y="230124"/>
                  </a:lnTo>
                  <a:lnTo>
                    <a:pt x="124968" y="170687"/>
                  </a:lnTo>
                  <a:lnTo>
                    <a:pt x="28956" y="170687"/>
                  </a:lnTo>
                  <a:lnTo>
                    <a:pt x="28956" y="230124"/>
                  </a:lnTo>
                  <a:close/>
                </a:path>
                <a:path w="391794" h="340360" extrusionOk="0">
                  <a:moveTo>
                    <a:pt x="149352" y="230124"/>
                  </a:moveTo>
                  <a:lnTo>
                    <a:pt x="243840" y="230124"/>
                  </a:lnTo>
                  <a:lnTo>
                    <a:pt x="243840" y="170687"/>
                  </a:lnTo>
                  <a:lnTo>
                    <a:pt x="149352" y="170687"/>
                  </a:lnTo>
                  <a:lnTo>
                    <a:pt x="149352" y="230124"/>
                  </a:lnTo>
                  <a:close/>
                </a:path>
                <a:path w="391794" h="340360" extrusionOk="0">
                  <a:moveTo>
                    <a:pt x="268224" y="230124"/>
                  </a:moveTo>
                  <a:lnTo>
                    <a:pt x="362712" y="230124"/>
                  </a:lnTo>
                  <a:lnTo>
                    <a:pt x="362712" y="170687"/>
                  </a:lnTo>
                  <a:lnTo>
                    <a:pt x="268224" y="170687"/>
                  </a:lnTo>
                  <a:lnTo>
                    <a:pt x="268224" y="230124"/>
                  </a:lnTo>
                  <a:close/>
                </a:path>
                <a:path w="391794" h="340360" extrusionOk="0">
                  <a:moveTo>
                    <a:pt x="28956" y="310896"/>
                  </a:moveTo>
                  <a:lnTo>
                    <a:pt x="124968" y="310896"/>
                  </a:lnTo>
                  <a:lnTo>
                    <a:pt x="124968" y="251460"/>
                  </a:lnTo>
                  <a:lnTo>
                    <a:pt x="28956" y="251460"/>
                  </a:lnTo>
                  <a:lnTo>
                    <a:pt x="28956" y="310896"/>
                  </a:lnTo>
                  <a:close/>
                </a:path>
                <a:path w="391794" h="340360" extrusionOk="0">
                  <a:moveTo>
                    <a:pt x="149352" y="310896"/>
                  </a:moveTo>
                  <a:lnTo>
                    <a:pt x="243840" y="310896"/>
                  </a:lnTo>
                  <a:lnTo>
                    <a:pt x="243840" y="251460"/>
                  </a:lnTo>
                  <a:lnTo>
                    <a:pt x="149352" y="251460"/>
                  </a:lnTo>
                  <a:lnTo>
                    <a:pt x="149352" y="310896"/>
                  </a:lnTo>
                  <a:close/>
                </a:path>
                <a:path w="391794" h="340360" extrusionOk="0">
                  <a:moveTo>
                    <a:pt x="268224" y="310896"/>
                  </a:moveTo>
                  <a:lnTo>
                    <a:pt x="362712" y="310896"/>
                  </a:lnTo>
                  <a:lnTo>
                    <a:pt x="362712" y="251460"/>
                  </a:lnTo>
                  <a:lnTo>
                    <a:pt x="268224" y="251460"/>
                  </a:lnTo>
                  <a:lnTo>
                    <a:pt x="268224" y="310896"/>
                  </a:lnTo>
                  <a:close/>
                </a:path>
              </a:pathLst>
            </a:custGeom>
            <a:noFill/>
            <a:ln w="12175" cap="flat" cmpd="sng">
              <a:solidFill>
                <a:srgbClr val="50505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9" name="Google Shape;1559;p73"/>
            <p:cNvSpPr/>
            <p:nvPr/>
          </p:nvSpPr>
          <p:spPr>
            <a:xfrm>
              <a:off x="816864" y="1921763"/>
              <a:ext cx="392430" cy="0"/>
            </a:xfrm>
            <a:custGeom>
              <a:avLst/>
              <a:gdLst/>
              <a:ahLst/>
              <a:cxnLst/>
              <a:rect l="l" t="t" r="r" b="b"/>
              <a:pathLst>
                <a:path w="392430" h="120000" extrusionOk="0">
                  <a:moveTo>
                    <a:pt x="0" y="0"/>
                  </a:moveTo>
                  <a:lnTo>
                    <a:pt x="391807" y="0"/>
                  </a:lnTo>
                </a:path>
              </a:pathLst>
            </a:custGeom>
            <a:noFill/>
            <a:ln w="12175" cap="flat" cmpd="sng">
              <a:solidFill>
                <a:srgbClr val="50505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60" name="Google Shape;1560;p73"/>
          <p:cNvGrpSpPr/>
          <p:nvPr/>
        </p:nvGrpSpPr>
        <p:grpSpPr>
          <a:xfrm>
            <a:off x="810768" y="5225795"/>
            <a:ext cx="394970" cy="316993"/>
            <a:chOff x="810768" y="5225795"/>
            <a:chExt cx="394970" cy="316993"/>
          </a:xfrm>
        </p:grpSpPr>
        <p:sp>
          <p:nvSpPr>
            <p:cNvPr id="1561" name="Google Shape;1561;p73"/>
            <p:cNvSpPr/>
            <p:nvPr/>
          </p:nvSpPr>
          <p:spPr>
            <a:xfrm>
              <a:off x="810768" y="5225795"/>
              <a:ext cx="394970" cy="269875"/>
            </a:xfrm>
            <a:custGeom>
              <a:avLst/>
              <a:gdLst/>
              <a:ahLst/>
              <a:cxnLst/>
              <a:rect l="l" t="t" r="r" b="b"/>
              <a:pathLst>
                <a:path w="394969" h="269875" extrusionOk="0">
                  <a:moveTo>
                    <a:pt x="0" y="21589"/>
                  </a:moveTo>
                  <a:lnTo>
                    <a:pt x="1694" y="13180"/>
                  </a:lnTo>
                  <a:lnTo>
                    <a:pt x="6313" y="6318"/>
                  </a:lnTo>
                  <a:lnTo>
                    <a:pt x="13164" y="1694"/>
                  </a:lnTo>
                  <a:lnTo>
                    <a:pt x="21551" y="0"/>
                  </a:lnTo>
                  <a:lnTo>
                    <a:pt x="373164" y="0"/>
                  </a:lnTo>
                  <a:lnTo>
                    <a:pt x="381551" y="1694"/>
                  </a:lnTo>
                  <a:lnTo>
                    <a:pt x="388402" y="6318"/>
                  </a:lnTo>
                  <a:lnTo>
                    <a:pt x="393021" y="13180"/>
                  </a:lnTo>
                  <a:lnTo>
                    <a:pt x="394716" y="21589"/>
                  </a:lnTo>
                  <a:lnTo>
                    <a:pt x="394716" y="248157"/>
                  </a:lnTo>
                  <a:lnTo>
                    <a:pt x="393021" y="256567"/>
                  </a:lnTo>
                  <a:lnTo>
                    <a:pt x="388402" y="263429"/>
                  </a:lnTo>
                  <a:lnTo>
                    <a:pt x="381551" y="268053"/>
                  </a:lnTo>
                  <a:lnTo>
                    <a:pt x="373164" y="269747"/>
                  </a:lnTo>
                  <a:lnTo>
                    <a:pt x="21551" y="269747"/>
                  </a:lnTo>
                  <a:lnTo>
                    <a:pt x="13164" y="268053"/>
                  </a:lnTo>
                  <a:lnTo>
                    <a:pt x="6313" y="263429"/>
                  </a:lnTo>
                  <a:lnTo>
                    <a:pt x="1694" y="256567"/>
                  </a:lnTo>
                  <a:lnTo>
                    <a:pt x="0" y="248157"/>
                  </a:lnTo>
                  <a:lnTo>
                    <a:pt x="0" y="21589"/>
                  </a:lnTo>
                  <a:close/>
                </a:path>
              </a:pathLst>
            </a:custGeom>
            <a:noFill/>
            <a:ln w="12175" cap="flat" cmpd="sng">
              <a:solidFill>
                <a:srgbClr val="50505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562" name="Google Shape;1562;p73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917448" y="5458968"/>
              <a:ext cx="182880" cy="838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63" name="Google Shape;1563;p73"/>
            <p:cNvSpPr/>
            <p:nvPr/>
          </p:nvSpPr>
          <p:spPr>
            <a:xfrm>
              <a:off x="810768" y="5286756"/>
              <a:ext cx="394970" cy="161925"/>
            </a:xfrm>
            <a:custGeom>
              <a:avLst/>
              <a:gdLst/>
              <a:ahLst/>
              <a:cxnLst/>
              <a:rect l="l" t="t" r="r" b="b"/>
              <a:pathLst>
                <a:path w="394969" h="161925" extrusionOk="0">
                  <a:moveTo>
                    <a:pt x="0" y="161544"/>
                  </a:moveTo>
                  <a:lnTo>
                    <a:pt x="394716" y="161544"/>
                  </a:lnTo>
                </a:path>
                <a:path w="394969" h="161925" extrusionOk="0">
                  <a:moveTo>
                    <a:pt x="230123" y="0"/>
                  </a:moveTo>
                  <a:lnTo>
                    <a:pt x="352044" y="0"/>
                  </a:lnTo>
                </a:path>
                <a:path w="394969" h="161925" extrusionOk="0">
                  <a:moveTo>
                    <a:pt x="230123" y="51816"/>
                  </a:moveTo>
                  <a:lnTo>
                    <a:pt x="352044" y="51816"/>
                  </a:lnTo>
                </a:path>
                <a:path w="394969" h="161925" extrusionOk="0">
                  <a:moveTo>
                    <a:pt x="230123" y="102108"/>
                  </a:moveTo>
                  <a:lnTo>
                    <a:pt x="352044" y="102108"/>
                  </a:lnTo>
                </a:path>
              </a:pathLst>
            </a:custGeom>
            <a:noFill/>
            <a:ln w="12175" cap="flat" cmpd="sng">
              <a:solidFill>
                <a:srgbClr val="50505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564" name="Google Shape;1564;p73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845820" y="5253228"/>
              <a:ext cx="166116" cy="16611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65" name="Google Shape;1565;p73"/>
          <p:cNvSpPr txBox="1"/>
          <p:nvPr/>
        </p:nvSpPr>
        <p:spPr>
          <a:xfrm>
            <a:off x="8671686" y="4531867"/>
            <a:ext cx="925830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40335" marR="5080" lvl="0" indent="-12827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Azure SQL Data  Warehouse</a:t>
            </a:r>
            <a:endParaRPr sz="1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566" name="Google Shape;1566;p73"/>
          <p:cNvSpPr txBox="1"/>
          <p:nvPr/>
        </p:nvSpPr>
        <p:spPr>
          <a:xfrm>
            <a:off x="9863708" y="4531867"/>
            <a:ext cx="859790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200025" marR="5080" lvl="0" indent="-18796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Azure Analysis  Services</a:t>
            </a:r>
            <a:endParaRPr sz="1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567" name="Google Shape;1567;p73"/>
          <p:cNvSpPr txBox="1"/>
          <p:nvPr/>
        </p:nvSpPr>
        <p:spPr>
          <a:xfrm>
            <a:off x="11073130" y="4531867"/>
            <a:ext cx="535940" cy="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Power BI</a:t>
            </a:r>
            <a:endParaRPr sz="1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2" name="Google Shape;1572;p74"/>
          <p:cNvSpPr txBox="1">
            <a:spLocks noGrp="1"/>
          </p:cNvSpPr>
          <p:nvPr>
            <p:ph type="title"/>
          </p:nvPr>
        </p:nvSpPr>
        <p:spPr>
          <a:xfrm>
            <a:off x="1729867" y="320704"/>
            <a:ext cx="8622665" cy="4430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ctr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8D6"/>
              </a:buClr>
              <a:buSzPts val="2800"/>
              <a:buFont typeface="Quattrocento Sans"/>
              <a:buNone/>
            </a:pPr>
            <a:r>
              <a:rPr lang="en-US" sz="2800" b="0">
                <a:solidFill>
                  <a:srgbClr val="0078D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 D V A N C E D	A N A L Y T I C S	O N	B I G	D A T A</a:t>
            </a:r>
            <a:endParaRPr/>
          </a:p>
        </p:txBody>
      </p:sp>
      <p:sp>
        <p:nvSpPr>
          <p:cNvPr id="1573" name="Google Shape;1573;p74"/>
          <p:cNvSpPr/>
          <p:nvPr/>
        </p:nvSpPr>
        <p:spPr>
          <a:xfrm>
            <a:off x="2093976" y="1318260"/>
            <a:ext cx="2065020" cy="4823460"/>
          </a:xfrm>
          <a:custGeom>
            <a:avLst/>
            <a:gdLst/>
            <a:ahLst/>
            <a:cxnLst/>
            <a:rect l="l" t="t" r="r" b="b"/>
            <a:pathLst>
              <a:path w="2065020" h="4823460" extrusionOk="0">
                <a:moveTo>
                  <a:pt x="2065020" y="0"/>
                </a:moveTo>
                <a:lnTo>
                  <a:pt x="0" y="0"/>
                </a:lnTo>
                <a:lnTo>
                  <a:pt x="0" y="4823460"/>
                </a:lnTo>
                <a:lnTo>
                  <a:pt x="2065020" y="4823460"/>
                </a:lnTo>
                <a:lnTo>
                  <a:pt x="2065020" y="0"/>
                </a:lnTo>
                <a:close/>
              </a:path>
            </a:pathLst>
          </a:custGeom>
          <a:solidFill>
            <a:srgbClr val="F7F7F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4" name="Google Shape;1574;p74"/>
          <p:cNvSpPr txBox="1"/>
          <p:nvPr/>
        </p:nvSpPr>
        <p:spPr>
          <a:xfrm>
            <a:off x="2811272" y="1448181"/>
            <a:ext cx="628015" cy="239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0078D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INGEST</a:t>
            </a:r>
            <a:endParaRPr sz="1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575" name="Google Shape;1575;p74"/>
          <p:cNvSpPr/>
          <p:nvPr/>
        </p:nvSpPr>
        <p:spPr>
          <a:xfrm>
            <a:off x="4212335" y="1318260"/>
            <a:ext cx="2065020" cy="4823460"/>
          </a:xfrm>
          <a:custGeom>
            <a:avLst/>
            <a:gdLst/>
            <a:ahLst/>
            <a:cxnLst/>
            <a:rect l="l" t="t" r="r" b="b"/>
            <a:pathLst>
              <a:path w="2065020" h="4823460" extrusionOk="0">
                <a:moveTo>
                  <a:pt x="2065019" y="0"/>
                </a:moveTo>
                <a:lnTo>
                  <a:pt x="0" y="0"/>
                </a:lnTo>
                <a:lnTo>
                  <a:pt x="0" y="4823460"/>
                </a:lnTo>
                <a:lnTo>
                  <a:pt x="2065019" y="4823460"/>
                </a:lnTo>
                <a:lnTo>
                  <a:pt x="2065019" y="0"/>
                </a:lnTo>
                <a:close/>
              </a:path>
            </a:pathLst>
          </a:custGeom>
          <a:solidFill>
            <a:srgbClr val="F7F7F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6" name="Google Shape;1576;p74"/>
          <p:cNvSpPr txBox="1"/>
          <p:nvPr/>
        </p:nvSpPr>
        <p:spPr>
          <a:xfrm>
            <a:off x="4965953" y="1448181"/>
            <a:ext cx="559435" cy="239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0078D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STORE</a:t>
            </a:r>
            <a:endParaRPr sz="1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577" name="Google Shape;1577;p74"/>
          <p:cNvSpPr/>
          <p:nvPr/>
        </p:nvSpPr>
        <p:spPr>
          <a:xfrm>
            <a:off x="6332220" y="1318260"/>
            <a:ext cx="2065020" cy="4823460"/>
          </a:xfrm>
          <a:custGeom>
            <a:avLst/>
            <a:gdLst/>
            <a:ahLst/>
            <a:cxnLst/>
            <a:rect l="l" t="t" r="r" b="b"/>
            <a:pathLst>
              <a:path w="2065020" h="4823460" extrusionOk="0">
                <a:moveTo>
                  <a:pt x="2065020" y="0"/>
                </a:moveTo>
                <a:lnTo>
                  <a:pt x="0" y="0"/>
                </a:lnTo>
                <a:lnTo>
                  <a:pt x="0" y="4823460"/>
                </a:lnTo>
                <a:lnTo>
                  <a:pt x="2065020" y="4823460"/>
                </a:lnTo>
                <a:lnTo>
                  <a:pt x="2065020" y="0"/>
                </a:lnTo>
                <a:close/>
              </a:path>
            </a:pathLst>
          </a:custGeom>
          <a:solidFill>
            <a:srgbClr val="F7F7F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8" name="Google Shape;1578;p74"/>
          <p:cNvSpPr txBox="1"/>
          <p:nvPr/>
        </p:nvSpPr>
        <p:spPr>
          <a:xfrm>
            <a:off x="6774306" y="1448181"/>
            <a:ext cx="1179830" cy="239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0078D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PREP &amp; TRAIN</a:t>
            </a:r>
            <a:endParaRPr sz="1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579" name="Google Shape;1579;p74"/>
          <p:cNvSpPr/>
          <p:nvPr/>
        </p:nvSpPr>
        <p:spPr>
          <a:xfrm>
            <a:off x="8450580" y="1318260"/>
            <a:ext cx="3474720" cy="4823460"/>
          </a:xfrm>
          <a:custGeom>
            <a:avLst/>
            <a:gdLst/>
            <a:ahLst/>
            <a:cxnLst/>
            <a:rect l="l" t="t" r="r" b="b"/>
            <a:pathLst>
              <a:path w="3474720" h="4823460" extrusionOk="0">
                <a:moveTo>
                  <a:pt x="3474720" y="0"/>
                </a:moveTo>
                <a:lnTo>
                  <a:pt x="0" y="0"/>
                </a:lnTo>
                <a:lnTo>
                  <a:pt x="0" y="4823460"/>
                </a:lnTo>
                <a:lnTo>
                  <a:pt x="3474720" y="4823460"/>
                </a:lnTo>
                <a:lnTo>
                  <a:pt x="3474720" y="0"/>
                </a:lnTo>
                <a:close/>
              </a:path>
            </a:pathLst>
          </a:custGeom>
          <a:solidFill>
            <a:srgbClr val="F7F7F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0" name="Google Shape;1580;p74"/>
          <p:cNvSpPr txBox="1"/>
          <p:nvPr/>
        </p:nvSpPr>
        <p:spPr>
          <a:xfrm>
            <a:off x="9506457" y="1448181"/>
            <a:ext cx="1365250" cy="239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0078D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MODEL &amp; SERVE</a:t>
            </a:r>
            <a:endParaRPr sz="1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1581" name="Google Shape;1581;p74"/>
          <p:cNvGrpSpPr/>
          <p:nvPr/>
        </p:nvGrpSpPr>
        <p:grpSpPr>
          <a:xfrm>
            <a:off x="9941052" y="2456688"/>
            <a:ext cx="454249" cy="431292"/>
            <a:chOff x="9941052" y="2456688"/>
            <a:chExt cx="454249" cy="431292"/>
          </a:xfrm>
        </p:grpSpPr>
        <p:pic>
          <p:nvPicPr>
            <p:cNvPr id="1582" name="Google Shape;1582;p7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9941052" y="2456688"/>
              <a:ext cx="147827" cy="1478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83" name="Google Shape;1583;p74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0305288" y="2811780"/>
              <a:ext cx="74676" cy="76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84" name="Google Shape;1584;p74"/>
            <p:cNvSpPr/>
            <p:nvPr/>
          </p:nvSpPr>
          <p:spPr>
            <a:xfrm>
              <a:off x="10034016" y="2542032"/>
              <a:ext cx="300355" cy="300355"/>
            </a:xfrm>
            <a:custGeom>
              <a:avLst/>
              <a:gdLst/>
              <a:ahLst/>
              <a:cxnLst/>
              <a:rect l="l" t="t" r="r" b="b"/>
              <a:pathLst>
                <a:path w="300354" h="300355" extrusionOk="0">
                  <a:moveTo>
                    <a:pt x="0" y="150113"/>
                  </a:moveTo>
                  <a:lnTo>
                    <a:pt x="7650" y="102656"/>
                  </a:lnTo>
                  <a:lnTo>
                    <a:pt x="28955" y="61447"/>
                  </a:lnTo>
                  <a:lnTo>
                    <a:pt x="61447" y="28955"/>
                  </a:lnTo>
                  <a:lnTo>
                    <a:pt x="102656" y="7650"/>
                  </a:lnTo>
                  <a:lnTo>
                    <a:pt x="150113" y="0"/>
                  </a:lnTo>
                  <a:lnTo>
                    <a:pt x="197571" y="7650"/>
                  </a:lnTo>
                  <a:lnTo>
                    <a:pt x="238780" y="28955"/>
                  </a:lnTo>
                  <a:lnTo>
                    <a:pt x="271272" y="61447"/>
                  </a:lnTo>
                  <a:lnTo>
                    <a:pt x="292577" y="102656"/>
                  </a:lnTo>
                  <a:lnTo>
                    <a:pt x="300227" y="150113"/>
                  </a:lnTo>
                  <a:lnTo>
                    <a:pt x="292577" y="197571"/>
                  </a:lnTo>
                  <a:lnTo>
                    <a:pt x="271272" y="238780"/>
                  </a:lnTo>
                  <a:lnTo>
                    <a:pt x="238780" y="271272"/>
                  </a:lnTo>
                  <a:lnTo>
                    <a:pt x="197571" y="292577"/>
                  </a:lnTo>
                  <a:lnTo>
                    <a:pt x="150113" y="300227"/>
                  </a:lnTo>
                  <a:lnTo>
                    <a:pt x="102656" y="292577"/>
                  </a:lnTo>
                  <a:lnTo>
                    <a:pt x="61447" y="271272"/>
                  </a:lnTo>
                  <a:lnTo>
                    <a:pt x="28955" y="238780"/>
                  </a:lnTo>
                  <a:lnTo>
                    <a:pt x="7650" y="197571"/>
                  </a:lnTo>
                  <a:lnTo>
                    <a:pt x="0" y="150113"/>
                  </a:lnTo>
                  <a:close/>
                </a:path>
              </a:pathLst>
            </a:custGeom>
            <a:noFill/>
            <a:ln w="12175" cap="flat" cmpd="sng">
              <a:solidFill>
                <a:srgbClr val="50505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5" name="Google Shape;1585;p74"/>
            <p:cNvSpPr/>
            <p:nvPr/>
          </p:nvSpPr>
          <p:spPr>
            <a:xfrm>
              <a:off x="9973661" y="2550604"/>
              <a:ext cx="421640" cy="284480"/>
            </a:xfrm>
            <a:custGeom>
              <a:avLst/>
              <a:gdLst/>
              <a:ahLst/>
              <a:cxnLst/>
              <a:rect l="l" t="t" r="r" b="b"/>
              <a:pathLst>
                <a:path w="421640" h="284480" extrusionOk="0">
                  <a:moveTo>
                    <a:pt x="296447" y="17716"/>
                  </a:moveTo>
                  <a:lnTo>
                    <a:pt x="323556" y="7512"/>
                  </a:lnTo>
                  <a:lnTo>
                    <a:pt x="357296" y="0"/>
                  </a:lnTo>
                  <a:lnTo>
                    <a:pt x="390584" y="107"/>
                  </a:lnTo>
                  <a:lnTo>
                    <a:pt x="416335" y="12763"/>
                  </a:lnTo>
                  <a:lnTo>
                    <a:pt x="421269" y="31939"/>
                  </a:lnTo>
                  <a:lnTo>
                    <a:pt x="410978" y="60125"/>
                  </a:lnTo>
                  <a:lnTo>
                    <a:pt x="387252" y="94646"/>
                  </a:lnTo>
                  <a:lnTo>
                    <a:pt x="351885" y="132830"/>
                  </a:lnTo>
                  <a:lnTo>
                    <a:pt x="306668" y="172001"/>
                  </a:lnTo>
                  <a:lnTo>
                    <a:pt x="253394" y="209486"/>
                  </a:lnTo>
                  <a:lnTo>
                    <a:pt x="197328" y="240915"/>
                  </a:lnTo>
                  <a:lnTo>
                    <a:pt x="144170" y="263856"/>
                  </a:lnTo>
                  <a:lnTo>
                    <a:pt x="96168" y="278352"/>
                  </a:lnTo>
                  <a:lnTo>
                    <a:pt x="55575" y="284444"/>
                  </a:lnTo>
                  <a:lnTo>
                    <a:pt x="24641" y="282176"/>
                  </a:lnTo>
                  <a:lnTo>
                    <a:pt x="5617" y="271589"/>
                  </a:lnTo>
                  <a:lnTo>
                    <a:pt x="0" y="245235"/>
                  </a:lnTo>
                  <a:lnTo>
                    <a:pt x="13825" y="213915"/>
                  </a:lnTo>
                  <a:lnTo>
                    <a:pt x="37389" y="182953"/>
                  </a:lnTo>
                  <a:lnTo>
                    <a:pt x="60989" y="157670"/>
                  </a:lnTo>
                </a:path>
              </a:pathLst>
            </a:custGeom>
            <a:noFill/>
            <a:ln w="12675" cap="flat" cmpd="sng">
              <a:solidFill>
                <a:srgbClr val="50505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86" name="Google Shape;1586;p74"/>
          <p:cNvSpPr txBox="1"/>
          <p:nvPr/>
        </p:nvSpPr>
        <p:spPr>
          <a:xfrm>
            <a:off x="9822560" y="2938017"/>
            <a:ext cx="711200" cy="186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Cosmos DB</a:t>
            </a:r>
            <a:endParaRPr sz="105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1587" name="Google Shape;1587;p74"/>
          <p:cNvGrpSpPr/>
          <p:nvPr/>
        </p:nvGrpSpPr>
        <p:grpSpPr>
          <a:xfrm>
            <a:off x="1760220" y="1760220"/>
            <a:ext cx="9212960" cy="4258310"/>
            <a:chOff x="1760220" y="1760220"/>
            <a:chExt cx="9212960" cy="4258310"/>
          </a:xfrm>
        </p:grpSpPr>
        <p:sp>
          <p:nvSpPr>
            <p:cNvPr id="1588" name="Google Shape;1588;p74"/>
            <p:cNvSpPr/>
            <p:nvPr/>
          </p:nvSpPr>
          <p:spPr>
            <a:xfrm>
              <a:off x="2875788" y="4056888"/>
              <a:ext cx="424180" cy="379730"/>
            </a:xfrm>
            <a:custGeom>
              <a:avLst/>
              <a:gdLst/>
              <a:ahLst/>
              <a:cxnLst/>
              <a:rect l="l" t="t" r="r" b="b"/>
              <a:pathLst>
                <a:path w="424179" h="379729" extrusionOk="0">
                  <a:moveTo>
                    <a:pt x="164592" y="313944"/>
                  </a:moveTo>
                  <a:lnTo>
                    <a:pt x="211836" y="313944"/>
                  </a:lnTo>
                  <a:lnTo>
                    <a:pt x="211836" y="266700"/>
                  </a:lnTo>
                  <a:lnTo>
                    <a:pt x="164592" y="266700"/>
                  </a:lnTo>
                  <a:lnTo>
                    <a:pt x="164592" y="313944"/>
                  </a:lnTo>
                  <a:close/>
                </a:path>
                <a:path w="424179" h="379729" extrusionOk="0">
                  <a:moveTo>
                    <a:pt x="246887" y="313944"/>
                  </a:moveTo>
                  <a:lnTo>
                    <a:pt x="294131" y="313944"/>
                  </a:lnTo>
                  <a:lnTo>
                    <a:pt x="294131" y="266700"/>
                  </a:lnTo>
                  <a:lnTo>
                    <a:pt x="246887" y="266700"/>
                  </a:lnTo>
                  <a:lnTo>
                    <a:pt x="246887" y="313944"/>
                  </a:lnTo>
                  <a:close/>
                </a:path>
                <a:path w="424179" h="379729" extrusionOk="0">
                  <a:moveTo>
                    <a:pt x="329184" y="313944"/>
                  </a:moveTo>
                  <a:lnTo>
                    <a:pt x="376428" y="313944"/>
                  </a:lnTo>
                  <a:lnTo>
                    <a:pt x="376428" y="266700"/>
                  </a:lnTo>
                  <a:lnTo>
                    <a:pt x="329184" y="266700"/>
                  </a:lnTo>
                  <a:lnTo>
                    <a:pt x="329184" y="313944"/>
                  </a:lnTo>
                  <a:close/>
                </a:path>
                <a:path w="424179" h="379729" extrusionOk="0">
                  <a:moveTo>
                    <a:pt x="188087" y="0"/>
                  </a:moveTo>
                  <a:lnTo>
                    <a:pt x="188468" y="207518"/>
                  </a:lnTo>
                  <a:lnTo>
                    <a:pt x="306069" y="107061"/>
                  </a:lnTo>
                  <a:lnTo>
                    <a:pt x="306069" y="207518"/>
                  </a:lnTo>
                  <a:lnTo>
                    <a:pt x="423672" y="107061"/>
                  </a:lnTo>
                  <a:lnTo>
                    <a:pt x="423672" y="379475"/>
                  </a:lnTo>
                  <a:lnTo>
                    <a:pt x="0" y="379475"/>
                  </a:lnTo>
                  <a:lnTo>
                    <a:pt x="61" y="325265"/>
                  </a:lnTo>
                  <a:lnTo>
                    <a:pt x="134" y="271054"/>
                  </a:lnTo>
                  <a:lnTo>
                    <a:pt x="213" y="216843"/>
                  </a:lnTo>
                  <a:lnTo>
                    <a:pt x="294" y="162632"/>
                  </a:lnTo>
                  <a:lnTo>
                    <a:pt x="373" y="108421"/>
                  </a:lnTo>
                  <a:lnTo>
                    <a:pt x="446" y="54210"/>
                  </a:lnTo>
                  <a:lnTo>
                    <a:pt x="507" y="0"/>
                  </a:lnTo>
                </a:path>
              </a:pathLst>
            </a:custGeom>
            <a:noFill/>
            <a:ln w="12175" cap="flat" cmpd="sng">
              <a:solidFill>
                <a:srgbClr val="50505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589" name="Google Shape;1589;p74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2869692" y="4014216"/>
              <a:ext cx="199643" cy="8839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90" name="Google Shape;1590;p74"/>
            <p:cNvSpPr/>
            <p:nvPr/>
          </p:nvSpPr>
          <p:spPr>
            <a:xfrm>
              <a:off x="1760220" y="1760220"/>
              <a:ext cx="91440" cy="4258310"/>
            </a:xfrm>
            <a:custGeom>
              <a:avLst/>
              <a:gdLst/>
              <a:ahLst/>
              <a:cxnLst/>
              <a:rect l="l" t="t" r="r" b="b"/>
              <a:pathLst>
                <a:path w="91439" h="4258310" extrusionOk="0">
                  <a:moveTo>
                    <a:pt x="0" y="0"/>
                  </a:moveTo>
                  <a:lnTo>
                    <a:pt x="35611" y="601"/>
                  </a:lnTo>
                  <a:lnTo>
                    <a:pt x="64674" y="2238"/>
                  </a:lnTo>
                  <a:lnTo>
                    <a:pt x="84260" y="4661"/>
                  </a:lnTo>
                  <a:lnTo>
                    <a:pt x="91440" y="7619"/>
                  </a:lnTo>
                  <a:lnTo>
                    <a:pt x="91440" y="4250435"/>
                  </a:lnTo>
                  <a:lnTo>
                    <a:pt x="84260" y="4253400"/>
                  </a:lnTo>
                  <a:lnTo>
                    <a:pt x="64674" y="4255822"/>
                  </a:lnTo>
                  <a:lnTo>
                    <a:pt x="35611" y="4257456"/>
                  </a:lnTo>
                  <a:lnTo>
                    <a:pt x="0" y="4258056"/>
                  </a:lnTo>
                </a:path>
              </a:pathLst>
            </a:custGeom>
            <a:noFill/>
            <a:ln w="12175" cap="flat" cmpd="sng">
              <a:solidFill>
                <a:srgbClr val="0078D6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1" name="Google Shape;1591;p74"/>
            <p:cNvSpPr/>
            <p:nvPr/>
          </p:nvSpPr>
          <p:spPr>
            <a:xfrm>
              <a:off x="1851660" y="4200144"/>
              <a:ext cx="802640" cy="76200"/>
            </a:xfrm>
            <a:custGeom>
              <a:avLst/>
              <a:gdLst/>
              <a:ahLst/>
              <a:cxnLst/>
              <a:rect l="l" t="t" r="r" b="b"/>
              <a:pathLst>
                <a:path w="802639" h="76200" extrusionOk="0">
                  <a:moveTo>
                    <a:pt x="50800" y="31749"/>
                  </a:moveTo>
                  <a:lnTo>
                    <a:pt x="0" y="31749"/>
                  </a:lnTo>
                  <a:lnTo>
                    <a:pt x="0" y="44449"/>
                  </a:lnTo>
                  <a:lnTo>
                    <a:pt x="50800" y="44449"/>
                  </a:lnTo>
                  <a:lnTo>
                    <a:pt x="50800" y="31749"/>
                  </a:lnTo>
                  <a:close/>
                </a:path>
                <a:path w="802639" h="76200" extrusionOk="0">
                  <a:moveTo>
                    <a:pt x="139700" y="31749"/>
                  </a:moveTo>
                  <a:lnTo>
                    <a:pt x="88900" y="31749"/>
                  </a:lnTo>
                  <a:lnTo>
                    <a:pt x="88900" y="44449"/>
                  </a:lnTo>
                  <a:lnTo>
                    <a:pt x="139700" y="44449"/>
                  </a:lnTo>
                  <a:lnTo>
                    <a:pt x="139700" y="31749"/>
                  </a:lnTo>
                  <a:close/>
                </a:path>
                <a:path w="802639" h="76200" extrusionOk="0">
                  <a:moveTo>
                    <a:pt x="228600" y="31749"/>
                  </a:moveTo>
                  <a:lnTo>
                    <a:pt x="177800" y="31749"/>
                  </a:lnTo>
                  <a:lnTo>
                    <a:pt x="177800" y="44449"/>
                  </a:lnTo>
                  <a:lnTo>
                    <a:pt x="228600" y="44449"/>
                  </a:lnTo>
                  <a:lnTo>
                    <a:pt x="228600" y="31749"/>
                  </a:lnTo>
                  <a:close/>
                </a:path>
                <a:path w="802639" h="76200" extrusionOk="0">
                  <a:moveTo>
                    <a:pt x="317500" y="31749"/>
                  </a:moveTo>
                  <a:lnTo>
                    <a:pt x="266700" y="31749"/>
                  </a:lnTo>
                  <a:lnTo>
                    <a:pt x="266700" y="44449"/>
                  </a:lnTo>
                  <a:lnTo>
                    <a:pt x="317500" y="44449"/>
                  </a:lnTo>
                  <a:lnTo>
                    <a:pt x="317500" y="31749"/>
                  </a:lnTo>
                  <a:close/>
                </a:path>
                <a:path w="802639" h="76200" extrusionOk="0">
                  <a:moveTo>
                    <a:pt x="406400" y="31749"/>
                  </a:moveTo>
                  <a:lnTo>
                    <a:pt x="355600" y="31749"/>
                  </a:lnTo>
                  <a:lnTo>
                    <a:pt x="355600" y="44449"/>
                  </a:lnTo>
                  <a:lnTo>
                    <a:pt x="406400" y="44449"/>
                  </a:lnTo>
                  <a:lnTo>
                    <a:pt x="406400" y="31749"/>
                  </a:lnTo>
                  <a:close/>
                </a:path>
                <a:path w="802639" h="76200" extrusionOk="0">
                  <a:moveTo>
                    <a:pt x="495300" y="31749"/>
                  </a:moveTo>
                  <a:lnTo>
                    <a:pt x="444500" y="31749"/>
                  </a:lnTo>
                  <a:lnTo>
                    <a:pt x="444500" y="44449"/>
                  </a:lnTo>
                  <a:lnTo>
                    <a:pt x="495300" y="44449"/>
                  </a:lnTo>
                  <a:lnTo>
                    <a:pt x="495300" y="31749"/>
                  </a:lnTo>
                  <a:close/>
                </a:path>
                <a:path w="802639" h="76200" extrusionOk="0">
                  <a:moveTo>
                    <a:pt x="584200" y="31749"/>
                  </a:moveTo>
                  <a:lnTo>
                    <a:pt x="533400" y="31749"/>
                  </a:lnTo>
                  <a:lnTo>
                    <a:pt x="533400" y="44449"/>
                  </a:lnTo>
                  <a:lnTo>
                    <a:pt x="584200" y="44449"/>
                  </a:lnTo>
                  <a:lnTo>
                    <a:pt x="584200" y="31749"/>
                  </a:lnTo>
                  <a:close/>
                </a:path>
                <a:path w="802639" h="76200" extrusionOk="0">
                  <a:moveTo>
                    <a:pt x="673100" y="31749"/>
                  </a:moveTo>
                  <a:lnTo>
                    <a:pt x="622300" y="31749"/>
                  </a:lnTo>
                  <a:lnTo>
                    <a:pt x="622300" y="44449"/>
                  </a:lnTo>
                  <a:lnTo>
                    <a:pt x="673100" y="44449"/>
                  </a:lnTo>
                  <a:lnTo>
                    <a:pt x="673100" y="31749"/>
                  </a:lnTo>
                  <a:close/>
                </a:path>
                <a:path w="802639" h="76200" extrusionOk="0">
                  <a:moveTo>
                    <a:pt x="751332" y="0"/>
                  </a:moveTo>
                  <a:lnTo>
                    <a:pt x="751332" y="76199"/>
                  </a:lnTo>
                  <a:lnTo>
                    <a:pt x="793665" y="44449"/>
                  </a:lnTo>
                  <a:lnTo>
                    <a:pt x="762000" y="44449"/>
                  </a:lnTo>
                  <a:lnTo>
                    <a:pt x="762000" y="31749"/>
                  </a:lnTo>
                  <a:lnTo>
                    <a:pt x="793665" y="31749"/>
                  </a:lnTo>
                  <a:lnTo>
                    <a:pt x="751332" y="0"/>
                  </a:lnTo>
                  <a:close/>
                </a:path>
                <a:path w="802639" h="76200" extrusionOk="0">
                  <a:moveTo>
                    <a:pt x="751332" y="31749"/>
                  </a:moveTo>
                  <a:lnTo>
                    <a:pt x="711200" y="31749"/>
                  </a:lnTo>
                  <a:lnTo>
                    <a:pt x="711200" y="44449"/>
                  </a:lnTo>
                  <a:lnTo>
                    <a:pt x="751332" y="44449"/>
                  </a:lnTo>
                  <a:lnTo>
                    <a:pt x="751332" y="31749"/>
                  </a:lnTo>
                  <a:close/>
                </a:path>
                <a:path w="802639" h="76200" extrusionOk="0">
                  <a:moveTo>
                    <a:pt x="793665" y="31749"/>
                  </a:moveTo>
                  <a:lnTo>
                    <a:pt x="762000" y="31749"/>
                  </a:lnTo>
                  <a:lnTo>
                    <a:pt x="762000" y="44449"/>
                  </a:lnTo>
                  <a:lnTo>
                    <a:pt x="793665" y="44449"/>
                  </a:lnTo>
                  <a:lnTo>
                    <a:pt x="802132" y="38099"/>
                  </a:lnTo>
                  <a:lnTo>
                    <a:pt x="793665" y="31749"/>
                  </a:lnTo>
                  <a:close/>
                </a:path>
              </a:pathLst>
            </a:custGeom>
            <a:solidFill>
              <a:srgbClr val="0078D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2" name="Google Shape;1592;p74"/>
            <p:cNvSpPr/>
            <p:nvPr/>
          </p:nvSpPr>
          <p:spPr>
            <a:xfrm>
              <a:off x="4991100" y="4000500"/>
              <a:ext cx="508000" cy="436245"/>
            </a:xfrm>
            <a:custGeom>
              <a:avLst/>
              <a:gdLst/>
              <a:ahLst/>
              <a:cxnLst/>
              <a:rect l="l" t="t" r="r" b="b"/>
              <a:pathLst>
                <a:path w="508000" h="436245" extrusionOk="0">
                  <a:moveTo>
                    <a:pt x="0" y="217931"/>
                  </a:moveTo>
                  <a:lnTo>
                    <a:pt x="108965" y="0"/>
                  </a:lnTo>
                  <a:lnTo>
                    <a:pt x="398525" y="0"/>
                  </a:lnTo>
                  <a:lnTo>
                    <a:pt x="507491" y="217931"/>
                  </a:lnTo>
                  <a:lnTo>
                    <a:pt x="398525" y="435863"/>
                  </a:lnTo>
                  <a:lnTo>
                    <a:pt x="108965" y="435863"/>
                  </a:lnTo>
                  <a:lnTo>
                    <a:pt x="0" y="217931"/>
                  </a:lnTo>
                  <a:close/>
                </a:path>
                <a:path w="508000" h="436245" extrusionOk="0">
                  <a:moveTo>
                    <a:pt x="128015" y="91439"/>
                  </a:moveTo>
                  <a:lnTo>
                    <a:pt x="307213" y="91439"/>
                  </a:lnTo>
                  <a:lnTo>
                    <a:pt x="379475" y="163702"/>
                  </a:lnTo>
                  <a:lnTo>
                    <a:pt x="379475" y="345948"/>
                  </a:lnTo>
                  <a:lnTo>
                    <a:pt x="128015" y="345948"/>
                  </a:lnTo>
                  <a:lnTo>
                    <a:pt x="128015" y="91439"/>
                  </a:lnTo>
                  <a:close/>
                </a:path>
              </a:pathLst>
            </a:custGeom>
            <a:noFill/>
            <a:ln w="12175" cap="flat" cmpd="sng">
              <a:solidFill>
                <a:srgbClr val="50505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593" name="Google Shape;1593;p74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5178552" y="4085844"/>
              <a:ext cx="198120" cy="21945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94" name="Google Shape;1594;p74"/>
            <p:cNvSpPr/>
            <p:nvPr/>
          </p:nvSpPr>
          <p:spPr>
            <a:xfrm>
              <a:off x="3625596" y="4200144"/>
              <a:ext cx="7347584" cy="76200"/>
            </a:xfrm>
            <a:custGeom>
              <a:avLst/>
              <a:gdLst/>
              <a:ahLst/>
              <a:cxnLst/>
              <a:rect l="l" t="t" r="r" b="b"/>
              <a:pathLst>
                <a:path w="7347584" h="76200" extrusionOk="0">
                  <a:moveTo>
                    <a:pt x="50800" y="31750"/>
                  </a:moveTo>
                  <a:lnTo>
                    <a:pt x="0" y="31750"/>
                  </a:lnTo>
                  <a:lnTo>
                    <a:pt x="0" y="44450"/>
                  </a:lnTo>
                  <a:lnTo>
                    <a:pt x="50800" y="44450"/>
                  </a:lnTo>
                  <a:lnTo>
                    <a:pt x="50800" y="31750"/>
                  </a:lnTo>
                  <a:close/>
                </a:path>
                <a:path w="7347584" h="76200" extrusionOk="0">
                  <a:moveTo>
                    <a:pt x="139700" y="31750"/>
                  </a:moveTo>
                  <a:lnTo>
                    <a:pt x="88900" y="31750"/>
                  </a:lnTo>
                  <a:lnTo>
                    <a:pt x="88900" y="44450"/>
                  </a:lnTo>
                  <a:lnTo>
                    <a:pt x="139700" y="44450"/>
                  </a:lnTo>
                  <a:lnTo>
                    <a:pt x="139700" y="31750"/>
                  </a:lnTo>
                  <a:close/>
                </a:path>
                <a:path w="7347584" h="76200" extrusionOk="0">
                  <a:moveTo>
                    <a:pt x="228600" y="31750"/>
                  </a:moveTo>
                  <a:lnTo>
                    <a:pt x="177800" y="31750"/>
                  </a:lnTo>
                  <a:lnTo>
                    <a:pt x="177800" y="44450"/>
                  </a:lnTo>
                  <a:lnTo>
                    <a:pt x="228600" y="44450"/>
                  </a:lnTo>
                  <a:lnTo>
                    <a:pt x="228600" y="31750"/>
                  </a:lnTo>
                  <a:close/>
                </a:path>
                <a:path w="7347584" h="76200" extrusionOk="0">
                  <a:moveTo>
                    <a:pt x="317500" y="31750"/>
                  </a:moveTo>
                  <a:lnTo>
                    <a:pt x="266700" y="31750"/>
                  </a:lnTo>
                  <a:lnTo>
                    <a:pt x="266700" y="44450"/>
                  </a:lnTo>
                  <a:lnTo>
                    <a:pt x="317500" y="44450"/>
                  </a:lnTo>
                  <a:lnTo>
                    <a:pt x="317500" y="31750"/>
                  </a:lnTo>
                  <a:close/>
                </a:path>
                <a:path w="7347584" h="76200" extrusionOk="0">
                  <a:moveTo>
                    <a:pt x="406400" y="31750"/>
                  </a:moveTo>
                  <a:lnTo>
                    <a:pt x="355600" y="31750"/>
                  </a:lnTo>
                  <a:lnTo>
                    <a:pt x="355600" y="44450"/>
                  </a:lnTo>
                  <a:lnTo>
                    <a:pt x="406400" y="44450"/>
                  </a:lnTo>
                  <a:lnTo>
                    <a:pt x="406400" y="31750"/>
                  </a:lnTo>
                  <a:close/>
                </a:path>
                <a:path w="7347584" h="76200" extrusionOk="0">
                  <a:moveTo>
                    <a:pt x="495300" y="31750"/>
                  </a:moveTo>
                  <a:lnTo>
                    <a:pt x="444500" y="31750"/>
                  </a:lnTo>
                  <a:lnTo>
                    <a:pt x="444500" y="44450"/>
                  </a:lnTo>
                  <a:lnTo>
                    <a:pt x="495300" y="44450"/>
                  </a:lnTo>
                  <a:lnTo>
                    <a:pt x="495300" y="31750"/>
                  </a:lnTo>
                  <a:close/>
                </a:path>
                <a:path w="7347584" h="76200" extrusionOk="0">
                  <a:moveTo>
                    <a:pt x="584200" y="31750"/>
                  </a:moveTo>
                  <a:lnTo>
                    <a:pt x="533400" y="31750"/>
                  </a:lnTo>
                  <a:lnTo>
                    <a:pt x="533400" y="44450"/>
                  </a:lnTo>
                  <a:lnTo>
                    <a:pt x="584200" y="44450"/>
                  </a:lnTo>
                  <a:lnTo>
                    <a:pt x="584200" y="31750"/>
                  </a:lnTo>
                  <a:close/>
                </a:path>
                <a:path w="7347584" h="76200" extrusionOk="0">
                  <a:moveTo>
                    <a:pt x="673100" y="31750"/>
                  </a:moveTo>
                  <a:lnTo>
                    <a:pt x="622300" y="31750"/>
                  </a:lnTo>
                  <a:lnTo>
                    <a:pt x="622300" y="44450"/>
                  </a:lnTo>
                  <a:lnTo>
                    <a:pt x="673100" y="44450"/>
                  </a:lnTo>
                  <a:lnTo>
                    <a:pt x="673100" y="31750"/>
                  </a:lnTo>
                  <a:close/>
                </a:path>
                <a:path w="7347584" h="76200" extrusionOk="0">
                  <a:moveTo>
                    <a:pt x="762000" y="31750"/>
                  </a:moveTo>
                  <a:lnTo>
                    <a:pt x="711200" y="31750"/>
                  </a:lnTo>
                  <a:lnTo>
                    <a:pt x="711200" y="44450"/>
                  </a:lnTo>
                  <a:lnTo>
                    <a:pt x="762000" y="44450"/>
                  </a:lnTo>
                  <a:lnTo>
                    <a:pt x="762000" y="31750"/>
                  </a:lnTo>
                  <a:close/>
                </a:path>
                <a:path w="7347584" h="76200" extrusionOk="0">
                  <a:moveTo>
                    <a:pt x="850900" y="31750"/>
                  </a:moveTo>
                  <a:lnTo>
                    <a:pt x="800100" y="31750"/>
                  </a:lnTo>
                  <a:lnTo>
                    <a:pt x="800100" y="44450"/>
                  </a:lnTo>
                  <a:lnTo>
                    <a:pt x="850900" y="44450"/>
                  </a:lnTo>
                  <a:lnTo>
                    <a:pt x="850900" y="31750"/>
                  </a:lnTo>
                  <a:close/>
                </a:path>
                <a:path w="7347584" h="76200" extrusionOk="0">
                  <a:moveTo>
                    <a:pt x="939800" y="31750"/>
                  </a:moveTo>
                  <a:lnTo>
                    <a:pt x="889000" y="31750"/>
                  </a:lnTo>
                  <a:lnTo>
                    <a:pt x="889000" y="44450"/>
                  </a:lnTo>
                  <a:lnTo>
                    <a:pt x="939800" y="44450"/>
                  </a:lnTo>
                  <a:lnTo>
                    <a:pt x="939800" y="31750"/>
                  </a:lnTo>
                  <a:close/>
                </a:path>
                <a:path w="7347584" h="76200" extrusionOk="0">
                  <a:moveTo>
                    <a:pt x="1028700" y="31750"/>
                  </a:moveTo>
                  <a:lnTo>
                    <a:pt x="977900" y="31750"/>
                  </a:lnTo>
                  <a:lnTo>
                    <a:pt x="977900" y="44450"/>
                  </a:lnTo>
                  <a:lnTo>
                    <a:pt x="1028700" y="44450"/>
                  </a:lnTo>
                  <a:lnTo>
                    <a:pt x="1028700" y="31750"/>
                  </a:lnTo>
                  <a:close/>
                </a:path>
                <a:path w="7347584" h="76200" extrusionOk="0">
                  <a:moveTo>
                    <a:pt x="1117600" y="31750"/>
                  </a:moveTo>
                  <a:lnTo>
                    <a:pt x="1066800" y="31750"/>
                  </a:lnTo>
                  <a:lnTo>
                    <a:pt x="1066800" y="44450"/>
                  </a:lnTo>
                  <a:lnTo>
                    <a:pt x="1117600" y="44450"/>
                  </a:lnTo>
                  <a:lnTo>
                    <a:pt x="1117600" y="31750"/>
                  </a:lnTo>
                  <a:close/>
                </a:path>
                <a:path w="7347584" h="76200" extrusionOk="0">
                  <a:moveTo>
                    <a:pt x="1174496" y="38100"/>
                  </a:moveTo>
                  <a:lnTo>
                    <a:pt x="1123696" y="0"/>
                  </a:lnTo>
                  <a:lnTo>
                    <a:pt x="1123696" y="76200"/>
                  </a:lnTo>
                  <a:lnTo>
                    <a:pt x="1174496" y="38100"/>
                  </a:lnTo>
                  <a:close/>
                </a:path>
                <a:path w="7347584" h="76200" extrusionOk="0">
                  <a:moveTo>
                    <a:pt x="5907532" y="31750"/>
                  </a:moveTo>
                  <a:lnTo>
                    <a:pt x="5856732" y="31750"/>
                  </a:lnTo>
                  <a:lnTo>
                    <a:pt x="5856732" y="44450"/>
                  </a:lnTo>
                  <a:lnTo>
                    <a:pt x="5907532" y="44450"/>
                  </a:lnTo>
                  <a:lnTo>
                    <a:pt x="5907532" y="31750"/>
                  </a:lnTo>
                  <a:close/>
                </a:path>
                <a:path w="7347584" h="76200" extrusionOk="0">
                  <a:moveTo>
                    <a:pt x="5996432" y="31750"/>
                  </a:moveTo>
                  <a:lnTo>
                    <a:pt x="5945632" y="31750"/>
                  </a:lnTo>
                  <a:lnTo>
                    <a:pt x="5945632" y="44450"/>
                  </a:lnTo>
                  <a:lnTo>
                    <a:pt x="5996432" y="44450"/>
                  </a:lnTo>
                  <a:lnTo>
                    <a:pt x="5996432" y="31750"/>
                  </a:lnTo>
                  <a:close/>
                </a:path>
                <a:path w="7347584" h="76200" extrusionOk="0">
                  <a:moveTo>
                    <a:pt x="6085332" y="31750"/>
                  </a:moveTo>
                  <a:lnTo>
                    <a:pt x="6034532" y="31750"/>
                  </a:lnTo>
                  <a:lnTo>
                    <a:pt x="6034532" y="44450"/>
                  </a:lnTo>
                  <a:lnTo>
                    <a:pt x="6085332" y="44450"/>
                  </a:lnTo>
                  <a:lnTo>
                    <a:pt x="6085332" y="31750"/>
                  </a:lnTo>
                  <a:close/>
                </a:path>
                <a:path w="7347584" h="76200" extrusionOk="0">
                  <a:moveTo>
                    <a:pt x="6174232" y="31750"/>
                  </a:moveTo>
                  <a:lnTo>
                    <a:pt x="6123432" y="31750"/>
                  </a:lnTo>
                  <a:lnTo>
                    <a:pt x="6123432" y="44450"/>
                  </a:lnTo>
                  <a:lnTo>
                    <a:pt x="6174232" y="44450"/>
                  </a:lnTo>
                  <a:lnTo>
                    <a:pt x="6174232" y="31750"/>
                  </a:lnTo>
                  <a:close/>
                </a:path>
                <a:path w="7347584" h="76200" extrusionOk="0">
                  <a:moveTo>
                    <a:pt x="6266053" y="38100"/>
                  </a:moveTo>
                  <a:lnTo>
                    <a:pt x="6257582" y="31750"/>
                  </a:lnTo>
                  <a:lnTo>
                    <a:pt x="6215253" y="0"/>
                  </a:lnTo>
                  <a:lnTo>
                    <a:pt x="6215253" y="31750"/>
                  </a:lnTo>
                  <a:lnTo>
                    <a:pt x="6212332" y="31750"/>
                  </a:lnTo>
                  <a:lnTo>
                    <a:pt x="6212332" y="44450"/>
                  </a:lnTo>
                  <a:lnTo>
                    <a:pt x="6215253" y="44450"/>
                  </a:lnTo>
                  <a:lnTo>
                    <a:pt x="6215253" y="76200"/>
                  </a:lnTo>
                  <a:lnTo>
                    <a:pt x="6257582" y="44450"/>
                  </a:lnTo>
                  <a:lnTo>
                    <a:pt x="6266053" y="38100"/>
                  </a:lnTo>
                  <a:close/>
                </a:path>
                <a:path w="7347584" h="76200" extrusionOk="0">
                  <a:moveTo>
                    <a:pt x="7091680" y="31750"/>
                  </a:moveTo>
                  <a:lnTo>
                    <a:pt x="7040880" y="31750"/>
                  </a:lnTo>
                  <a:lnTo>
                    <a:pt x="7040880" y="44450"/>
                  </a:lnTo>
                  <a:lnTo>
                    <a:pt x="7091680" y="44450"/>
                  </a:lnTo>
                  <a:lnTo>
                    <a:pt x="7091680" y="31750"/>
                  </a:lnTo>
                  <a:close/>
                </a:path>
                <a:path w="7347584" h="76200" extrusionOk="0">
                  <a:moveTo>
                    <a:pt x="7180580" y="31750"/>
                  </a:moveTo>
                  <a:lnTo>
                    <a:pt x="7129780" y="31750"/>
                  </a:lnTo>
                  <a:lnTo>
                    <a:pt x="7129780" y="44450"/>
                  </a:lnTo>
                  <a:lnTo>
                    <a:pt x="7180580" y="44450"/>
                  </a:lnTo>
                  <a:lnTo>
                    <a:pt x="7180580" y="31750"/>
                  </a:lnTo>
                  <a:close/>
                </a:path>
                <a:path w="7347584" h="76200" extrusionOk="0">
                  <a:moveTo>
                    <a:pt x="7269480" y="31750"/>
                  </a:moveTo>
                  <a:lnTo>
                    <a:pt x="7218680" y="31750"/>
                  </a:lnTo>
                  <a:lnTo>
                    <a:pt x="7218680" y="44450"/>
                  </a:lnTo>
                  <a:lnTo>
                    <a:pt x="7269480" y="44450"/>
                  </a:lnTo>
                  <a:lnTo>
                    <a:pt x="7269480" y="31750"/>
                  </a:lnTo>
                  <a:close/>
                </a:path>
                <a:path w="7347584" h="76200" extrusionOk="0">
                  <a:moveTo>
                    <a:pt x="7347585" y="38100"/>
                  </a:moveTo>
                  <a:lnTo>
                    <a:pt x="7339114" y="31750"/>
                  </a:lnTo>
                  <a:lnTo>
                    <a:pt x="7296785" y="0"/>
                  </a:lnTo>
                  <a:lnTo>
                    <a:pt x="7296785" y="76200"/>
                  </a:lnTo>
                  <a:lnTo>
                    <a:pt x="7339114" y="44450"/>
                  </a:lnTo>
                  <a:lnTo>
                    <a:pt x="7347585" y="38100"/>
                  </a:lnTo>
                  <a:close/>
                </a:path>
              </a:pathLst>
            </a:custGeom>
            <a:solidFill>
              <a:srgbClr val="0078D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95" name="Google Shape;1595;p74"/>
          <p:cNvSpPr txBox="1"/>
          <p:nvPr/>
        </p:nvSpPr>
        <p:spPr>
          <a:xfrm>
            <a:off x="363118" y="5591352"/>
            <a:ext cx="1297305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Business/custom apps</a:t>
            </a:r>
            <a:endParaRPr sz="1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(structured)</a:t>
            </a:r>
            <a:endParaRPr sz="1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1596" name="Google Shape;1596;p74"/>
          <p:cNvGrpSpPr/>
          <p:nvPr/>
        </p:nvGrpSpPr>
        <p:grpSpPr>
          <a:xfrm>
            <a:off x="888492" y="4056887"/>
            <a:ext cx="247015" cy="303530"/>
            <a:chOff x="888492" y="4056887"/>
            <a:chExt cx="247015" cy="303530"/>
          </a:xfrm>
        </p:grpSpPr>
        <p:sp>
          <p:nvSpPr>
            <p:cNvPr id="1597" name="Google Shape;1597;p74"/>
            <p:cNvSpPr/>
            <p:nvPr/>
          </p:nvSpPr>
          <p:spPr>
            <a:xfrm>
              <a:off x="888492" y="4056887"/>
              <a:ext cx="247015" cy="303530"/>
            </a:xfrm>
            <a:custGeom>
              <a:avLst/>
              <a:gdLst/>
              <a:ahLst/>
              <a:cxnLst/>
              <a:rect l="l" t="t" r="r" b="b"/>
              <a:pathLst>
                <a:path w="247015" h="303529" extrusionOk="0">
                  <a:moveTo>
                    <a:pt x="0" y="0"/>
                  </a:moveTo>
                  <a:lnTo>
                    <a:pt x="175945" y="0"/>
                  </a:lnTo>
                  <a:lnTo>
                    <a:pt x="246888" y="70993"/>
                  </a:lnTo>
                  <a:lnTo>
                    <a:pt x="246888" y="303275"/>
                  </a:lnTo>
                  <a:lnTo>
                    <a:pt x="0" y="303275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175" cap="flat" cmpd="sng">
              <a:solidFill>
                <a:srgbClr val="50505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8" name="Google Shape;1598;p74"/>
            <p:cNvSpPr/>
            <p:nvPr/>
          </p:nvSpPr>
          <p:spPr>
            <a:xfrm>
              <a:off x="1064133" y="4059046"/>
              <a:ext cx="70485" cy="70485"/>
            </a:xfrm>
            <a:custGeom>
              <a:avLst/>
              <a:gdLst/>
              <a:ahLst/>
              <a:cxnLst/>
              <a:rect l="l" t="t" r="r" b="b"/>
              <a:pathLst>
                <a:path w="70484" h="70485" extrusionOk="0">
                  <a:moveTo>
                    <a:pt x="393" y="0"/>
                  </a:moveTo>
                  <a:lnTo>
                    <a:pt x="0" y="69976"/>
                  </a:lnTo>
                  <a:lnTo>
                    <a:pt x="69900" y="69595"/>
                  </a:lnTo>
                  <a:lnTo>
                    <a:pt x="393" y="0"/>
                  </a:lnTo>
                  <a:close/>
                </a:path>
              </a:pathLst>
            </a:custGeom>
            <a:noFill/>
            <a:ln w="12700" cap="flat" cmpd="sng">
              <a:solidFill>
                <a:srgbClr val="50505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9" name="Google Shape;1599;p74"/>
            <p:cNvSpPr/>
            <p:nvPr/>
          </p:nvSpPr>
          <p:spPr>
            <a:xfrm>
              <a:off x="926592" y="4122419"/>
              <a:ext cx="172720" cy="169545"/>
            </a:xfrm>
            <a:custGeom>
              <a:avLst/>
              <a:gdLst/>
              <a:ahLst/>
              <a:cxnLst/>
              <a:rect l="l" t="t" r="r" b="b"/>
              <a:pathLst>
                <a:path w="172719" h="169545" extrusionOk="0">
                  <a:moveTo>
                    <a:pt x="0" y="0"/>
                  </a:moveTo>
                  <a:lnTo>
                    <a:pt x="101130" y="0"/>
                  </a:lnTo>
                </a:path>
                <a:path w="172719" h="169545" extrusionOk="0">
                  <a:moveTo>
                    <a:pt x="0" y="56387"/>
                  </a:moveTo>
                  <a:lnTo>
                    <a:pt x="172504" y="56387"/>
                  </a:lnTo>
                </a:path>
                <a:path w="172719" h="169545" extrusionOk="0">
                  <a:moveTo>
                    <a:pt x="0" y="112775"/>
                  </a:moveTo>
                  <a:lnTo>
                    <a:pt x="172504" y="112775"/>
                  </a:lnTo>
                </a:path>
                <a:path w="172719" h="169545" extrusionOk="0">
                  <a:moveTo>
                    <a:pt x="0" y="169163"/>
                  </a:moveTo>
                  <a:lnTo>
                    <a:pt x="172504" y="169163"/>
                  </a:lnTo>
                </a:path>
              </a:pathLst>
            </a:custGeom>
            <a:noFill/>
            <a:ln w="12175" cap="flat" cmpd="sng">
              <a:solidFill>
                <a:srgbClr val="50505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00" name="Google Shape;1600;p74"/>
          <p:cNvSpPr txBox="1"/>
          <p:nvPr/>
        </p:nvSpPr>
        <p:spPr>
          <a:xfrm>
            <a:off x="444804" y="4491354"/>
            <a:ext cx="1134110" cy="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Files (unstructured)</a:t>
            </a:r>
            <a:endParaRPr sz="1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601" name="Google Shape;1601;p74"/>
          <p:cNvSpPr txBox="1"/>
          <p:nvPr/>
        </p:nvSpPr>
        <p:spPr>
          <a:xfrm>
            <a:off x="389331" y="3401314"/>
            <a:ext cx="1243330" cy="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Media (unstructured)</a:t>
            </a:r>
            <a:endParaRPr sz="1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1602" name="Google Shape;1602;p74"/>
          <p:cNvGrpSpPr/>
          <p:nvPr/>
        </p:nvGrpSpPr>
        <p:grpSpPr>
          <a:xfrm>
            <a:off x="888491" y="2927603"/>
            <a:ext cx="247015" cy="365760"/>
            <a:chOff x="888491" y="2927603"/>
            <a:chExt cx="247015" cy="365760"/>
          </a:xfrm>
        </p:grpSpPr>
        <p:sp>
          <p:nvSpPr>
            <p:cNvPr id="1603" name="Google Shape;1603;p74"/>
            <p:cNvSpPr/>
            <p:nvPr/>
          </p:nvSpPr>
          <p:spPr>
            <a:xfrm>
              <a:off x="888491" y="2927603"/>
              <a:ext cx="247015" cy="365760"/>
            </a:xfrm>
            <a:custGeom>
              <a:avLst/>
              <a:gdLst/>
              <a:ahLst/>
              <a:cxnLst/>
              <a:rect l="l" t="t" r="r" b="b"/>
              <a:pathLst>
                <a:path w="247015" h="365760" extrusionOk="0">
                  <a:moveTo>
                    <a:pt x="149352" y="0"/>
                  </a:moveTo>
                  <a:lnTo>
                    <a:pt x="246888" y="0"/>
                  </a:lnTo>
                </a:path>
                <a:path w="247015" h="365760" extrusionOk="0">
                  <a:moveTo>
                    <a:pt x="246888" y="48768"/>
                  </a:moveTo>
                  <a:lnTo>
                    <a:pt x="149352" y="48768"/>
                  </a:lnTo>
                </a:path>
                <a:path w="247015" h="365760" extrusionOk="0">
                  <a:moveTo>
                    <a:pt x="86868" y="243840"/>
                  </a:moveTo>
                  <a:lnTo>
                    <a:pt x="234696" y="243840"/>
                  </a:lnTo>
                  <a:lnTo>
                    <a:pt x="234696" y="109728"/>
                  </a:lnTo>
                  <a:lnTo>
                    <a:pt x="86868" y="109728"/>
                  </a:lnTo>
                  <a:lnTo>
                    <a:pt x="86868" y="243840"/>
                  </a:lnTo>
                  <a:close/>
                </a:path>
                <a:path w="247015" h="365760" extrusionOk="0">
                  <a:moveTo>
                    <a:pt x="234696" y="237744"/>
                  </a:moveTo>
                  <a:lnTo>
                    <a:pt x="185597" y="188975"/>
                  </a:lnTo>
                  <a:lnTo>
                    <a:pt x="172923" y="201168"/>
                  </a:lnTo>
                  <a:lnTo>
                    <a:pt x="135966" y="164592"/>
                  </a:lnTo>
                  <a:lnTo>
                    <a:pt x="86868" y="213360"/>
                  </a:lnTo>
                </a:path>
                <a:path w="247015" h="365760" extrusionOk="0">
                  <a:moveTo>
                    <a:pt x="0" y="134112"/>
                  </a:moveTo>
                  <a:lnTo>
                    <a:pt x="50292" y="134112"/>
                  </a:lnTo>
                </a:path>
                <a:path w="247015" h="365760" extrusionOk="0">
                  <a:moveTo>
                    <a:pt x="0" y="182880"/>
                  </a:moveTo>
                  <a:lnTo>
                    <a:pt x="50292" y="182880"/>
                  </a:lnTo>
                </a:path>
                <a:path w="247015" h="365760" extrusionOk="0">
                  <a:moveTo>
                    <a:pt x="0" y="231648"/>
                  </a:moveTo>
                  <a:lnTo>
                    <a:pt x="50292" y="231648"/>
                  </a:lnTo>
                </a:path>
                <a:path w="247015" h="365760" extrusionOk="0">
                  <a:moveTo>
                    <a:pt x="12192" y="365760"/>
                  </a:moveTo>
                  <a:lnTo>
                    <a:pt x="111252" y="365760"/>
                  </a:lnTo>
                  <a:lnTo>
                    <a:pt x="111252" y="292608"/>
                  </a:lnTo>
                  <a:lnTo>
                    <a:pt x="12192" y="292608"/>
                  </a:lnTo>
                  <a:lnTo>
                    <a:pt x="12192" y="365760"/>
                  </a:lnTo>
                  <a:close/>
                </a:path>
                <a:path w="247015" h="365760" extrusionOk="0">
                  <a:moveTo>
                    <a:pt x="149352" y="304800"/>
                  </a:moveTo>
                  <a:lnTo>
                    <a:pt x="246888" y="304800"/>
                  </a:lnTo>
                </a:path>
              </a:pathLst>
            </a:custGeom>
            <a:noFill/>
            <a:ln w="12175" cap="flat" cmpd="sng">
              <a:solidFill>
                <a:srgbClr val="50505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4" name="Google Shape;1604;p74"/>
            <p:cNvSpPr/>
            <p:nvPr/>
          </p:nvSpPr>
          <p:spPr>
            <a:xfrm>
              <a:off x="900683" y="2927603"/>
              <a:ext cx="198120" cy="158750"/>
            </a:xfrm>
            <a:custGeom>
              <a:avLst/>
              <a:gdLst/>
              <a:ahLst/>
              <a:cxnLst/>
              <a:rect l="l" t="t" r="r" b="b"/>
              <a:pathLst>
                <a:path w="198119" h="158750" extrusionOk="0">
                  <a:moveTo>
                    <a:pt x="173735" y="146304"/>
                  </a:moveTo>
                  <a:lnTo>
                    <a:pt x="173735" y="139573"/>
                  </a:lnTo>
                  <a:lnTo>
                    <a:pt x="179197" y="134112"/>
                  </a:lnTo>
                  <a:lnTo>
                    <a:pt x="185928" y="134112"/>
                  </a:lnTo>
                  <a:lnTo>
                    <a:pt x="192659" y="134112"/>
                  </a:lnTo>
                  <a:lnTo>
                    <a:pt x="198119" y="139573"/>
                  </a:lnTo>
                  <a:lnTo>
                    <a:pt x="198119" y="146304"/>
                  </a:lnTo>
                  <a:lnTo>
                    <a:pt x="198119" y="153035"/>
                  </a:lnTo>
                  <a:lnTo>
                    <a:pt x="192659" y="158496"/>
                  </a:lnTo>
                  <a:lnTo>
                    <a:pt x="185928" y="158496"/>
                  </a:lnTo>
                  <a:lnTo>
                    <a:pt x="179197" y="158496"/>
                  </a:lnTo>
                  <a:lnTo>
                    <a:pt x="173735" y="153035"/>
                  </a:lnTo>
                  <a:lnTo>
                    <a:pt x="173735" y="146304"/>
                  </a:lnTo>
                  <a:close/>
                </a:path>
                <a:path w="198119" h="158750" extrusionOk="0">
                  <a:moveTo>
                    <a:pt x="0" y="0"/>
                  </a:moveTo>
                  <a:lnTo>
                    <a:pt x="99059" y="0"/>
                  </a:lnTo>
                  <a:lnTo>
                    <a:pt x="99059" y="60579"/>
                  </a:lnTo>
                  <a:lnTo>
                    <a:pt x="31153" y="60579"/>
                  </a:lnTo>
                  <a:lnTo>
                    <a:pt x="9182" y="82296"/>
                  </a:lnTo>
                  <a:lnTo>
                    <a:pt x="9182" y="60579"/>
                  </a:lnTo>
                  <a:lnTo>
                    <a:pt x="0" y="60579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175" cap="flat" cmpd="sng">
              <a:solidFill>
                <a:srgbClr val="50505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05" name="Google Shape;1605;p74"/>
          <p:cNvSpPr txBox="1"/>
          <p:nvPr/>
        </p:nvSpPr>
        <p:spPr>
          <a:xfrm>
            <a:off x="435660" y="2311399"/>
            <a:ext cx="1150620" cy="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Logs (unstructured)</a:t>
            </a:r>
            <a:endParaRPr sz="1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1606" name="Google Shape;1606;p74"/>
          <p:cNvGrpSpPr/>
          <p:nvPr/>
        </p:nvGrpSpPr>
        <p:grpSpPr>
          <a:xfrm>
            <a:off x="816864" y="1859279"/>
            <a:ext cx="392430" cy="340360"/>
            <a:chOff x="816864" y="1859279"/>
            <a:chExt cx="392430" cy="340360"/>
          </a:xfrm>
        </p:grpSpPr>
        <p:sp>
          <p:nvSpPr>
            <p:cNvPr id="1607" name="Google Shape;1607;p74"/>
            <p:cNvSpPr/>
            <p:nvPr/>
          </p:nvSpPr>
          <p:spPr>
            <a:xfrm>
              <a:off x="816864" y="1859279"/>
              <a:ext cx="391795" cy="340360"/>
            </a:xfrm>
            <a:custGeom>
              <a:avLst/>
              <a:gdLst/>
              <a:ahLst/>
              <a:cxnLst/>
              <a:rect l="l" t="t" r="r" b="b"/>
              <a:pathLst>
                <a:path w="391794" h="340360" extrusionOk="0">
                  <a:moveTo>
                    <a:pt x="0" y="17653"/>
                  </a:moveTo>
                  <a:lnTo>
                    <a:pt x="0" y="7874"/>
                  </a:lnTo>
                  <a:lnTo>
                    <a:pt x="7886" y="0"/>
                  </a:lnTo>
                  <a:lnTo>
                    <a:pt x="17602" y="0"/>
                  </a:lnTo>
                  <a:lnTo>
                    <a:pt x="374065" y="0"/>
                  </a:lnTo>
                  <a:lnTo>
                    <a:pt x="383781" y="0"/>
                  </a:lnTo>
                  <a:lnTo>
                    <a:pt x="391668" y="7874"/>
                  </a:lnTo>
                  <a:lnTo>
                    <a:pt x="391668" y="17653"/>
                  </a:lnTo>
                  <a:lnTo>
                    <a:pt x="391668" y="322199"/>
                  </a:lnTo>
                  <a:lnTo>
                    <a:pt x="391668" y="331978"/>
                  </a:lnTo>
                  <a:lnTo>
                    <a:pt x="383781" y="339852"/>
                  </a:lnTo>
                  <a:lnTo>
                    <a:pt x="374065" y="339852"/>
                  </a:lnTo>
                  <a:lnTo>
                    <a:pt x="17602" y="339852"/>
                  </a:lnTo>
                  <a:lnTo>
                    <a:pt x="7886" y="339852"/>
                  </a:lnTo>
                  <a:lnTo>
                    <a:pt x="0" y="331978"/>
                  </a:lnTo>
                  <a:lnTo>
                    <a:pt x="0" y="322199"/>
                  </a:lnTo>
                  <a:lnTo>
                    <a:pt x="0" y="17653"/>
                  </a:lnTo>
                  <a:close/>
                </a:path>
                <a:path w="391794" h="340360" extrusionOk="0">
                  <a:moveTo>
                    <a:pt x="28956" y="149352"/>
                  </a:moveTo>
                  <a:lnTo>
                    <a:pt x="124968" y="149352"/>
                  </a:lnTo>
                  <a:lnTo>
                    <a:pt x="124968" y="89916"/>
                  </a:lnTo>
                  <a:lnTo>
                    <a:pt x="28956" y="89916"/>
                  </a:lnTo>
                  <a:lnTo>
                    <a:pt x="28956" y="149352"/>
                  </a:lnTo>
                  <a:close/>
                </a:path>
                <a:path w="391794" h="340360" extrusionOk="0">
                  <a:moveTo>
                    <a:pt x="149352" y="149352"/>
                  </a:moveTo>
                  <a:lnTo>
                    <a:pt x="243840" y="149352"/>
                  </a:lnTo>
                  <a:lnTo>
                    <a:pt x="243840" y="89916"/>
                  </a:lnTo>
                  <a:lnTo>
                    <a:pt x="149352" y="89916"/>
                  </a:lnTo>
                  <a:lnTo>
                    <a:pt x="149352" y="149352"/>
                  </a:lnTo>
                  <a:close/>
                </a:path>
                <a:path w="391794" h="340360" extrusionOk="0">
                  <a:moveTo>
                    <a:pt x="268224" y="149352"/>
                  </a:moveTo>
                  <a:lnTo>
                    <a:pt x="362712" y="149352"/>
                  </a:lnTo>
                  <a:lnTo>
                    <a:pt x="362712" y="89916"/>
                  </a:lnTo>
                  <a:lnTo>
                    <a:pt x="268224" y="89916"/>
                  </a:lnTo>
                  <a:lnTo>
                    <a:pt x="268224" y="149352"/>
                  </a:lnTo>
                  <a:close/>
                </a:path>
                <a:path w="391794" h="340360" extrusionOk="0">
                  <a:moveTo>
                    <a:pt x="28956" y="230124"/>
                  </a:moveTo>
                  <a:lnTo>
                    <a:pt x="124968" y="230124"/>
                  </a:lnTo>
                  <a:lnTo>
                    <a:pt x="124968" y="170687"/>
                  </a:lnTo>
                  <a:lnTo>
                    <a:pt x="28956" y="170687"/>
                  </a:lnTo>
                  <a:lnTo>
                    <a:pt x="28956" y="230124"/>
                  </a:lnTo>
                  <a:close/>
                </a:path>
                <a:path w="391794" h="340360" extrusionOk="0">
                  <a:moveTo>
                    <a:pt x="149352" y="230124"/>
                  </a:moveTo>
                  <a:lnTo>
                    <a:pt x="243840" y="230124"/>
                  </a:lnTo>
                  <a:lnTo>
                    <a:pt x="243840" y="170687"/>
                  </a:lnTo>
                  <a:lnTo>
                    <a:pt x="149352" y="170687"/>
                  </a:lnTo>
                  <a:lnTo>
                    <a:pt x="149352" y="230124"/>
                  </a:lnTo>
                  <a:close/>
                </a:path>
                <a:path w="391794" h="340360" extrusionOk="0">
                  <a:moveTo>
                    <a:pt x="268224" y="230124"/>
                  </a:moveTo>
                  <a:lnTo>
                    <a:pt x="362712" y="230124"/>
                  </a:lnTo>
                  <a:lnTo>
                    <a:pt x="362712" y="170687"/>
                  </a:lnTo>
                  <a:lnTo>
                    <a:pt x="268224" y="170687"/>
                  </a:lnTo>
                  <a:lnTo>
                    <a:pt x="268224" y="230124"/>
                  </a:lnTo>
                  <a:close/>
                </a:path>
                <a:path w="391794" h="340360" extrusionOk="0">
                  <a:moveTo>
                    <a:pt x="28956" y="310896"/>
                  </a:moveTo>
                  <a:lnTo>
                    <a:pt x="124968" y="310896"/>
                  </a:lnTo>
                  <a:lnTo>
                    <a:pt x="124968" y="251460"/>
                  </a:lnTo>
                  <a:lnTo>
                    <a:pt x="28956" y="251460"/>
                  </a:lnTo>
                  <a:lnTo>
                    <a:pt x="28956" y="310896"/>
                  </a:lnTo>
                  <a:close/>
                </a:path>
                <a:path w="391794" h="340360" extrusionOk="0">
                  <a:moveTo>
                    <a:pt x="149352" y="310896"/>
                  </a:moveTo>
                  <a:lnTo>
                    <a:pt x="243840" y="310896"/>
                  </a:lnTo>
                  <a:lnTo>
                    <a:pt x="243840" y="251460"/>
                  </a:lnTo>
                  <a:lnTo>
                    <a:pt x="149352" y="251460"/>
                  </a:lnTo>
                  <a:lnTo>
                    <a:pt x="149352" y="310896"/>
                  </a:lnTo>
                  <a:close/>
                </a:path>
                <a:path w="391794" h="340360" extrusionOk="0">
                  <a:moveTo>
                    <a:pt x="268224" y="310896"/>
                  </a:moveTo>
                  <a:lnTo>
                    <a:pt x="362712" y="310896"/>
                  </a:lnTo>
                  <a:lnTo>
                    <a:pt x="362712" y="251460"/>
                  </a:lnTo>
                  <a:lnTo>
                    <a:pt x="268224" y="251460"/>
                  </a:lnTo>
                  <a:lnTo>
                    <a:pt x="268224" y="310896"/>
                  </a:lnTo>
                  <a:close/>
                </a:path>
              </a:pathLst>
            </a:custGeom>
            <a:noFill/>
            <a:ln w="12175" cap="flat" cmpd="sng">
              <a:solidFill>
                <a:srgbClr val="50505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8" name="Google Shape;1608;p74"/>
            <p:cNvSpPr/>
            <p:nvPr/>
          </p:nvSpPr>
          <p:spPr>
            <a:xfrm>
              <a:off x="816864" y="1921763"/>
              <a:ext cx="392430" cy="0"/>
            </a:xfrm>
            <a:custGeom>
              <a:avLst/>
              <a:gdLst/>
              <a:ahLst/>
              <a:cxnLst/>
              <a:rect l="l" t="t" r="r" b="b"/>
              <a:pathLst>
                <a:path w="392430" h="120000" extrusionOk="0">
                  <a:moveTo>
                    <a:pt x="0" y="0"/>
                  </a:moveTo>
                  <a:lnTo>
                    <a:pt x="391807" y="0"/>
                  </a:lnTo>
                </a:path>
              </a:pathLst>
            </a:custGeom>
            <a:noFill/>
            <a:ln w="12175" cap="flat" cmpd="sng">
              <a:solidFill>
                <a:srgbClr val="50505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09" name="Google Shape;1609;p74"/>
          <p:cNvSpPr txBox="1"/>
          <p:nvPr/>
        </p:nvSpPr>
        <p:spPr>
          <a:xfrm>
            <a:off x="4394453" y="4540758"/>
            <a:ext cx="1639570" cy="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Azure Data Lake Store Gen2</a:t>
            </a:r>
            <a:endParaRPr sz="1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610" name="Google Shape;1610;p74"/>
          <p:cNvSpPr txBox="1"/>
          <p:nvPr/>
        </p:nvSpPr>
        <p:spPr>
          <a:xfrm>
            <a:off x="2539745" y="4531867"/>
            <a:ext cx="1122045" cy="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Azure Data Factory</a:t>
            </a:r>
            <a:endParaRPr sz="1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611" name="Google Shape;1611;p74"/>
          <p:cNvSpPr txBox="1"/>
          <p:nvPr/>
        </p:nvSpPr>
        <p:spPr>
          <a:xfrm>
            <a:off x="8671686" y="4531867"/>
            <a:ext cx="925830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40335" marR="5080" lvl="0" indent="-12827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Azure SQL Data  Warehouse</a:t>
            </a:r>
            <a:endParaRPr sz="1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612" name="Google Shape;1612;p74"/>
          <p:cNvSpPr txBox="1"/>
          <p:nvPr/>
        </p:nvSpPr>
        <p:spPr>
          <a:xfrm>
            <a:off x="9863708" y="4531867"/>
            <a:ext cx="859790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200025" marR="5080" lvl="0" indent="-18796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Azure Analysis  Services</a:t>
            </a:r>
            <a:endParaRPr sz="1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613" name="Google Shape;1613;p74"/>
          <p:cNvSpPr txBox="1"/>
          <p:nvPr/>
        </p:nvSpPr>
        <p:spPr>
          <a:xfrm>
            <a:off x="11073130" y="4531867"/>
            <a:ext cx="535940" cy="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Power BI</a:t>
            </a:r>
            <a:endParaRPr sz="1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614" name="Google Shape;1614;p74"/>
          <p:cNvSpPr txBox="1"/>
          <p:nvPr/>
        </p:nvSpPr>
        <p:spPr>
          <a:xfrm>
            <a:off x="7096506" y="4013961"/>
            <a:ext cx="537210" cy="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rgbClr val="0078D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PolyBase</a:t>
            </a:r>
            <a:endParaRPr sz="1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1615" name="Google Shape;1615;p74"/>
          <p:cNvGrpSpPr/>
          <p:nvPr/>
        </p:nvGrpSpPr>
        <p:grpSpPr>
          <a:xfrm>
            <a:off x="5690616" y="2827019"/>
            <a:ext cx="5831204" cy="1638301"/>
            <a:chOff x="5690616" y="2827019"/>
            <a:chExt cx="5831204" cy="1638301"/>
          </a:xfrm>
        </p:grpSpPr>
        <p:sp>
          <p:nvSpPr>
            <p:cNvPr id="1616" name="Google Shape;1616;p74"/>
            <p:cNvSpPr/>
            <p:nvPr/>
          </p:nvSpPr>
          <p:spPr>
            <a:xfrm>
              <a:off x="5690616" y="2827019"/>
              <a:ext cx="4119245" cy="1449705"/>
            </a:xfrm>
            <a:custGeom>
              <a:avLst/>
              <a:gdLst/>
              <a:ahLst/>
              <a:cxnLst/>
              <a:rect l="l" t="t" r="r" b="b"/>
              <a:pathLst>
                <a:path w="4119245" h="1449704" extrusionOk="0">
                  <a:moveTo>
                    <a:pt x="114300" y="1404874"/>
                  </a:moveTo>
                  <a:lnTo>
                    <a:pt x="76200" y="1404874"/>
                  </a:lnTo>
                  <a:lnTo>
                    <a:pt x="76200" y="1373124"/>
                  </a:lnTo>
                  <a:lnTo>
                    <a:pt x="0" y="1411224"/>
                  </a:lnTo>
                  <a:lnTo>
                    <a:pt x="76200" y="1449324"/>
                  </a:lnTo>
                  <a:lnTo>
                    <a:pt x="76200" y="1417574"/>
                  </a:lnTo>
                  <a:lnTo>
                    <a:pt x="114300" y="1417574"/>
                  </a:lnTo>
                  <a:lnTo>
                    <a:pt x="114300" y="1404874"/>
                  </a:lnTo>
                  <a:close/>
                </a:path>
                <a:path w="4119245" h="1449704" extrusionOk="0">
                  <a:moveTo>
                    <a:pt x="203200" y="1404874"/>
                  </a:moveTo>
                  <a:lnTo>
                    <a:pt x="152400" y="1404874"/>
                  </a:lnTo>
                  <a:lnTo>
                    <a:pt x="152400" y="1417574"/>
                  </a:lnTo>
                  <a:lnTo>
                    <a:pt x="203200" y="1417574"/>
                  </a:lnTo>
                  <a:lnTo>
                    <a:pt x="203200" y="1404874"/>
                  </a:lnTo>
                  <a:close/>
                </a:path>
                <a:path w="4119245" h="1449704" extrusionOk="0">
                  <a:moveTo>
                    <a:pt x="292100" y="1404874"/>
                  </a:moveTo>
                  <a:lnTo>
                    <a:pt x="241300" y="1404874"/>
                  </a:lnTo>
                  <a:lnTo>
                    <a:pt x="241300" y="1417574"/>
                  </a:lnTo>
                  <a:lnTo>
                    <a:pt x="292100" y="1417574"/>
                  </a:lnTo>
                  <a:lnTo>
                    <a:pt x="292100" y="1404874"/>
                  </a:lnTo>
                  <a:close/>
                </a:path>
                <a:path w="4119245" h="1449704" extrusionOk="0">
                  <a:moveTo>
                    <a:pt x="381000" y="1404874"/>
                  </a:moveTo>
                  <a:lnTo>
                    <a:pt x="330200" y="1404874"/>
                  </a:lnTo>
                  <a:lnTo>
                    <a:pt x="330200" y="1417574"/>
                  </a:lnTo>
                  <a:lnTo>
                    <a:pt x="381000" y="1417574"/>
                  </a:lnTo>
                  <a:lnTo>
                    <a:pt x="381000" y="1404874"/>
                  </a:lnTo>
                  <a:close/>
                </a:path>
                <a:path w="4119245" h="1449704" extrusionOk="0">
                  <a:moveTo>
                    <a:pt x="469900" y="1404874"/>
                  </a:moveTo>
                  <a:lnTo>
                    <a:pt x="419100" y="1404874"/>
                  </a:lnTo>
                  <a:lnTo>
                    <a:pt x="419100" y="1417574"/>
                  </a:lnTo>
                  <a:lnTo>
                    <a:pt x="469900" y="1417574"/>
                  </a:lnTo>
                  <a:lnTo>
                    <a:pt x="469900" y="1404874"/>
                  </a:lnTo>
                  <a:close/>
                </a:path>
                <a:path w="4119245" h="1449704" extrusionOk="0">
                  <a:moveTo>
                    <a:pt x="558800" y="1404874"/>
                  </a:moveTo>
                  <a:lnTo>
                    <a:pt x="508000" y="1404874"/>
                  </a:lnTo>
                  <a:lnTo>
                    <a:pt x="508000" y="1417574"/>
                  </a:lnTo>
                  <a:lnTo>
                    <a:pt x="558800" y="1417574"/>
                  </a:lnTo>
                  <a:lnTo>
                    <a:pt x="558800" y="1404874"/>
                  </a:lnTo>
                  <a:close/>
                </a:path>
                <a:path w="4119245" h="1449704" extrusionOk="0">
                  <a:moveTo>
                    <a:pt x="647700" y="1404874"/>
                  </a:moveTo>
                  <a:lnTo>
                    <a:pt x="596900" y="1404874"/>
                  </a:lnTo>
                  <a:lnTo>
                    <a:pt x="596900" y="1417574"/>
                  </a:lnTo>
                  <a:lnTo>
                    <a:pt x="647700" y="1417574"/>
                  </a:lnTo>
                  <a:lnTo>
                    <a:pt x="647700" y="1404874"/>
                  </a:lnTo>
                  <a:close/>
                </a:path>
                <a:path w="4119245" h="1449704" extrusionOk="0">
                  <a:moveTo>
                    <a:pt x="736600" y="1404874"/>
                  </a:moveTo>
                  <a:lnTo>
                    <a:pt x="685800" y="1404874"/>
                  </a:lnTo>
                  <a:lnTo>
                    <a:pt x="685800" y="1417574"/>
                  </a:lnTo>
                  <a:lnTo>
                    <a:pt x="736600" y="1417574"/>
                  </a:lnTo>
                  <a:lnTo>
                    <a:pt x="736600" y="1404874"/>
                  </a:lnTo>
                  <a:close/>
                </a:path>
                <a:path w="4119245" h="1449704" extrusionOk="0">
                  <a:moveTo>
                    <a:pt x="815581" y="1351915"/>
                  </a:moveTo>
                  <a:lnTo>
                    <a:pt x="802894" y="1351915"/>
                  </a:lnTo>
                  <a:lnTo>
                    <a:pt x="802894" y="1402715"/>
                  </a:lnTo>
                  <a:lnTo>
                    <a:pt x="815581" y="1402715"/>
                  </a:lnTo>
                  <a:lnTo>
                    <a:pt x="815581" y="1351915"/>
                  </a:lnTo>
                  <a:close/>
                </a:path>
                <a:path w="4119245" h="1449704" extrusionOk="0">
                  <a:moveTo>
                    <a:pt x="815581" y="1263015"/>
                  </a:moveTo>
                  <a:lnTo>
                    <a:pt x="802894" y="1263015"/>
                  </a:lnTo>
                  <a:lnTo>
                    <a:pt x="802894" y="1313815"/>
                  </a:lnTo>
                  <a:lnTo>
                    <a:pt x="815581" y="1313815"/>
                  </a:lnTo>
                  <a:lnTo>
                    <a:pt x="815581" y="1263015"/>
                  </a:lnTo>
                  <a:close/>
                </a:path>
                <a:path w="4119245" h="1449704" extrusionOk="0">
                  <a:moveTo>
                    <a:pt x="815581" y="1174115"/>
                  </a:moveTo>
                  <a:lnTo>
                    <a:pt x="802894" y="1174115"/>
                  </a:lnTo>
                  <a:lnTo>
                    <a:pt x="802894" y="1224915"/>
                  </a:lnTo>
                  <a:lnTo>
                    <a:pt x="815581" y="1224915"/>
                  </a:lnTo>
                  <a:lnTo>
                    <a:pt x="815581" y="1174115"/>
                  </a:lnTo>
                  <a:close/>
                </a:path>
                <a:path w="4119245" h="1449704" extrusionOk="0">
                  <a:moveTo>
                    <a:pt x="815581" y="1085215"/>
                  </a:moveTo>
                  <a:lnTo>
                    <a:pt x="802894" y="1085215"/>
                  </a:lnTo>
                  <a:lnTo>
                    <a:pt x="802894" y="1136015"/>
                  </a:lnTo>
                  <a:lnTo>
                    <a:pt x="815581" y="1136015"/>
                  </a:lnTo>
                  <a:lnTo>
                    <a:pt x="815581" y="1085215"/>
                  </a:lnTo>
                  <a:close/>
                </a:path>
                <a:path w="4119245" h="1449704" extrusionOk="0">
                  <a:moveTo>
                    <a:pt x="815581" y="996315"/>
                  </a:moveTo>
                  <a:lnTo>
                    <a:pt x="802894" y="996315"/>
                  </a:lnTo>
                  <a:lnTo>
                    <a:pt x="802894" y="1047115"/>
                  </a:lnTo>
                  <a:lnTo>
                    <a:pt x="815581" y="1047115"/>
                  </a:lnTo>
                  <a:lnTo>
                    <a:pt x="815581" y="996315"/>
                  </a:lnTo>
                  <a:close/>
                </a:path>
                <a:path w="4119245" h="1449704" extrusionOk="0">
                  <a:moveTo>
                    <a:pt x="815581" y="907415"/>
                  </a:moveTo>
                  <a:lnTo>
                    <a:pt x="802894" y="907415"/>
                  </a:lnTo>
                  <a:lnTo>
                    <a:pt x="802894" y="958215"/>
                  </a:lnTo>
                  <a:lnTo>
                    <a:pt x="815581" y="958215"/>
                  </a:lnTo>
                  <a:lnTo>
                    <a:pt x="815581" y="907415"/>
                  </a:lnTo>
                  <a:close/>
                </a:path>
                <a:path w="4119245" h="1449704" extrusionOk="0">
                  <a:moveTo>
                    <a:pt x="815581" y="818515"/>
                  </a:moveTo>
                  <a:lnTo>
                    <a:pt x="802894" y="818515"/>
                  </a:lnTo>
                  <a:lnTo>
                    <a:pt x="802894" y="869315"/>
                  </a:lnTo>
                  <a:lnTo>
                    <a:pt x="815581" y="869315"/>
                  </a:lnTo>
                  <a:lnTo>
                    <a:pt x="815581" y="818515"/>
                  </a:lnTo>
                  <a:close/>
                </a:path>
                <a:path w="4119245" h="1449704" extrusionOk="0">
                  <a:moveTo>
                    <a:pt x="815581" y="729615"/>
                  </a:moveTo>
                  <a:lnTo>
                    <a:pt x="802894" y="729615"/>
                  </a:lnTo>
                  <a:lnTo>
                    <a:pt x="802894" y="780415"/>
                  </a:lnTo>
                  <a:lnTo>
                    <a:pt x="815581" y="780415"/>
                  </a:lnTo>
                  <a:lnTo>
                    <a:pt x="815581" y="729615"/>
                  </a:lnTo>
                  <a:close/>
                </a:path>
                <a:path w="4119245" h="1449704" extrusionOk="0">
                  <a:moveTo>
                    <a:pt x="815581" y="640715"/>
                  </a:moveTo>
                  <a:lnTo>
                    <a:pt x="802894" y="640715"/>
                  </a:lnTo>
                  <a:lnTo>
                    <a:pt x="802894" y="691515"/>
                  </a:lnTo>
                  <a:lnTo>
                    <a:pt x="815581" y="691515"/>
                  </a:lnTo>
                  <a:lnTo>
                    <a:pt x="815581" y="640715"/>
                  </a:lnTo>
                  <a:close/>
                </a:path>
                <a:path w="4119245" h="1449704" extrusionOk="0">
                  <a:moveTo>
                    <a:pt x="815581" y="551815"/>
                  </a:moveTo>
                  <a:lnTo>
                    <a:pt x="802894" y="551815"/>
                  </a:lnTo>
                  <a:lnTo>
                    <a:pt x="802894" y="602615"/>
                  </a:lnTo>
                  <a:lnTo>
                    <a:pt x="815581" y="602615"/>
                  </a:lnTo>
                  <a:lnTo>
                    <a:pt x="815581" y="551815"/>
                  </a:lnTo>
                  <a:close/>
                </a:path>
                <a:path w="4119245" h="1449704" extrusionOk="0">
                  <a:moveTo>
                    <a:pt x="815581" y="462915"/>
                  </a:moveTo>
                  <a:lnTo>
                    <a:pt x="802894" y="462915"/>
                  </a:lnTo>
                  <a:lnTo>
                    <a:pt x="802894" y="513715"/>
                  </a:lnTo>
                  <a:lnTo>
                    <a:pt x="815581" y="513715"/>
                  </a:lnTo>
                  <a:lnTo>
                    <a:pt x="815581" y="462915"/>
                  </a:lnTo>
                  <a:close/>
                </a:path>
                <a:path w="4119245" h="1449704" extrusionOk="0">
                  <a:moveTo>
                    <a:pt x="815581" y="374015"/>
                  </a:moveTo>
                  <a:lnTo>
                    <a:pt x="802894" y="374015"/>
                  </a:lnTo>
                  <a:lnTo>
                    <a:pt x="802894" y="424815"/>
                  </a:lnTo>
                  <a:lnTo>
                    <a:pt x="815581" y="424815"/>
                  </a:lnTo>
                  <a:lnTo>
                    <a:pt x="815581" y="374015"/>
                  </a:lnTo>
                  <a:close/>
                </a:path>
                <a:path w="4119245" h="1449704" extrusionOk="0">
                  <a:moveTo>
                    <a:pt x="815581" y="285115"/>
                  </a:moveTo>
                  <a:lnTo>
                    <a:pt x="802894" y="285115"/>
                  </a:lnTo>
                  <a:lnTo>
                    <a:pt x="802894" y="335915"/>
                  </a:lnTo>
                  <a:lnTo>
                    <a:pt x="815581" y="335915"/>
                  </a:lnTo>
                  <a:lnTo>
                    <a:pt x="815581" y="285115"/>
                  </a:lnTo>
                  <a:close/>
                </a:path>
                <a:path w="4119245" h="1449704" extrusionOk="0">
                  <a:moveTo>
                    <a:pt x="815581" y="196215"/>
                  </a:moveTo>
                  <a:lnTo>
                    <a:pt x="802894" y="196215"/>
                  </a:lnTo>
                  <a:lnTo>
                    <a:pt x="802894" y="247015"/>
                  </a:lnTo>
                  <a:lnTo>
                    <a:pt x="815581" y="247015"/>
                  </a:lnTo>
                  <a:lnTo>
                    <a:pt x="815581" y="196215"/>
                  </a:lnTo>
                  <a:close/>
                </a:path>
                <a:path w="4119245" h="1449704" extrusionOk="0">
                  <a:moveTo>
                    <a:pt x="815581" y="107315"/>
                  </a:moveTo>
                  <a:lnTo>
                    <a:pt x="802894" y="107315"/>
                  </a:lnTo>
                  <a:lnTo>
                    <a:pt x="802894" y="158115"/>
                  </a:lnTo>
                  <a:lnTo>
                    <a:pt x="815581" y="158115"/>
                  </a:lnTo>
                  <a:lnTo>
                    <a:pt x="815581" y="107315"/>
                  </a:lnTo>
                  <a:close/>
                </a:path>
                <a:path w="4119245" h="1449704" extrusionOk="0">
                  <a:moveTo>
                    <a:pt x="825500" y="1404874"/>
                  </a:moveTo>
                  <a:lnTo>
                    <a:pt x="774700" y="1404874"/>
                  </a:lnTo>
                  <a:lnTo>
                    <a:pt x="774700" y="1417574"/>
                  </a:lnTo>
                  <a:lnTo>
                    <a:pt x="825500" y="1417574"/>
                  </a:lnTo>
                  <a:lnTo>
                    <a:pt x="825500" y="1404874"/>
                  </a:lnTo>
                  <a:close/>
                </a:path>
                <a:path w="4119245" h="1449704" extrusionOk="0">
                  <a:moveTo>
                    <a:pt x="829310" y="32131"/>
                  </a:moveTo>
                  <a:lnTo>
                    <a:pt x="805688" y="32131"/>
                  </a:lnTo>
                  <a:lnTo>
                    <a:pt x="802894" y="34925"/>
                  </a:lnTo>
                  <a:lnTo>
                    <a:pt x="802894" y="69215"/>
                  </a:lnTo>
                  <a:lnTo>
                    <a:pt x="815581" y="69215"/>
                  </a:lnTo>
                  <a:lnTo>
                    <a:pt x="815581" y="44831"/>
                  </a:lnTo>
                  <a:lnTo>
                    <a:pt x="829310" y="44831"/>
                  </a:lnTo>
                  <a:lnTo>
                    <a:pt x="829310" y="38481"/>
                  </a:lnTo>
                  <a:lnTo>
                    <a:pt x="829310" y="32131"/>
                  </a:lnTo>
                  <a:close/>
                </a:path>
                <a:path w="4119245" h="1449704" extrusionOk="0">
                  <a:moveTo>
                    <a:pt x="914400" y="1404874"/>
                  </a:moveTo>
                  <a:lnTo>
                    <a:pt x="863600" y="1404874"/>
                  </a:lnTo>
                  <a:lnTo>
                    <a:pt x="863600" y="1417574"/>
                  </a:lnTo>
                  <a:lnTo>
                    <a:pt x="914400" y="1417574"/>
                  </a:lnTo>
                  <a:lnTo>
                    <a:pt x="914400" y="1404874"/>
                  </a:lnTo>
                  <a:close/>
                </a:path>
                <a:path w="4119245" h="1449704" extrusionOk="0">
                  <a:moveTo>
                    <a:pt x="918210" y="32131"/>
                  </a:moveTo>
                  <a:lnTo>
                    <a:pt x="867410" y="32131"/>
                  </a:lnTo>
                  <a:lnTo>
                    <a:pt x="867410" y="44831"/>
                  </a:lnTo>
                  <a:lnTo>
                    <a:pt x="918210" y="44831"/>
                  </a:lnTo>
                  <a:lnTo>
                    <a:pt x="918210" y="32131"/>
                  </a:lnTo>
                  <a:close/>
                </a:path>
                <a:path w="4119245" h="1449704" extrusionOk="0">
                  <a:moveTo>
                    <a:pt x="1003300" y="1404874"/>
                  </a:moveTo>
                  <a:lnTo>
                    <a:pt x="952500" y="1404874"/>
                  </a:lnTo>
                  <a:lnTo>
                    <a:pt x="952500" y="1417574"/>
                  </a:lnTo>
                  <a:lnTo>
                    <a:pt x="1003300" y="1417574"/>
                  </a:lnTo>
                  <a:lnTo>
                    <a:pt x="1003300" y="1404874"/>
                  </a:lnTo>
                  <a:close/>
                </a:path>
                <a:path w="4119245" h="1449704" extrusionOk="0">
                  <a:moveTo>
                    <a:pt x="1007110" y="32004"/>
                  </a:moveTo>
                  <a:lnTo>
                    <a:pt x="956310" y="32004"/>
                  </a:lnTo>
                  <a:lnTo>
                    <a:pt x="956310" y="44704"/>
                  </a:lnTo>
                  <a:lnTo>
                    <a:pt x="1007110" y="44704"/>
                  </a:lnTo>
                  <a:lnTo>
                    <a:pt x="1007110" y="32004"/>
                  </a:lnTo>
                  <a:close/>
                </a:path>
                <a:path w="4119245" h="1449704" extrusionOk="0">
                  <a:moveTo>
                    <a:pt x="1092200" y="1404874"/>
                  </a:moveTo>
                  <a:lnTo>
                    <a:pt x="1041400" y="1404874"/>
                  </a:lnTo>
                  <a:lnTo>
                    <a:pt x="1041400" y="1417574"/>
                  </a:lnTo>
                  <a:lnTo>
                    <a:pt x="1092200" y="1417574"/>
                  </a:lnTo>
                  <a:lnTo>
                    <a:pt x="1092200" y="1404874"/>
                  </a:lnTo>
                  <a:close/>
                </a:path>
                <a:path w="4119245" h="1449704" extrusionOk="0">
                  <a:moveTo>
                    <a:pt x="1096010" y="32004"/>
                  </a:moveTo>
                  <a:lnTo>
                    <a:pt x="1045210" y="32004"/>
                  </a:lnTo>
                  <a:lnTo>
                    <a:pt x="1045210" y="44704"/>
                  </a:lnTo>
                  <a:lnTo>
                    <a:pt x="1096010" y="44704"/>
                  </a:lnTo>
                  <a:lnTo>
                    <a:pt x="1096010" y="32004"/>
                  </a:lnTo>
                  <a:close/>
                </a:path>
                <a:path w="4119245" h="1449704" extrusionOk="0">
                  <a:moveTo>
                    <a:pt x="1168019" y="38100"/>
                  </a:moveTo>
                  <a:lnTo>
                    <a:pt x="1116965" y="381"/>
                  </a:lnTo>
                  <a:lnTo>
                    <a:pt x="1117473" y="76581"/>
                  </a:lnTo>
                  <a:lnTo>
                    <a:pt x="1168019" y="38100"/>
                  </a:lnTo>
                  <a:close/>
                </a:path>
                <a:path w="4119245" h="1449704" extrusionOk="0">
                  <a:moveTo>
                    <a:pt x="1181100" y="1404874"/>
                  </a:moveTo>
                  <a:lnTo>
                    <a:pt x="1130300" y="1404874"/>
                  </a:lnTo>
                  <a:lnTo>
                    <a:pt x="1130300" y="1417574"/>
                  </a:lnTo>
                  <a:lnTo>
                    <a:pt x="1181100" y="1417574"/>
                  </a:lnTo>
                  <a:lnTo>
                    <a:pt x="1181100" y="1404874"/>
                  </a:lnTo>
                  <a:close/>
                </a:path>
                <a:path w="4119245" h="1449704" extrusionOk="0">
                  <a:moveTo>
                    <a:pt x="1270000" y="1404874"/>
                  </a:moveTo>
                  <a:lnTo>
                    <a:pt x="1219200" y="1404874"/>
                  </a:lnTo>
                  <a:lnTo>
                    <a:pt x="1219200" y="1417574"/>
                  </a:lnTo>
                  <a:lnTo>
                    <a:pt x="1270000" y="1417574"/>
                  </a:lnTo>
                  <a:lnTo>
                    <a:pt x="1270000" y="1404874"/>
                  </a:lnTo>
                  <a:close/>
                </a:path>
                <a:path w="4119245" h="1449704" extrusionOk="0">
                  <a:moveTo>
                    <a:pt x="1358900" y="1404874"/>
                  </a:moveTo>
                  <a:lnTo>
                    <a:pt x="1308100" y="1404874"/>
                  </a:lnTo>
                  <a:lnTo>
                    <a:pt x="1308100" y="1417574"/>
                  </a:lnTo>
                  <a:lnTo>
                    <a:pt x="1358900" y="1417574"/>
                  </a:lnTo>
                  <a:lnTo>
                    <a:pt x="1358900" y="1404874"/>
                  </a:lnTo>
                  <a:close/>
                </a:path>
                <a:path w="4119245" h="1449704" extrusionOk="0">
                  <a:moveTo>
                    <a:pt x="1447800" y="1404874"/>
                  </a:moveTo>
                  <a:lnTo>
                    <a:pt x="1397000" y="1404874"/>
                  </a:lnTo>
                  <a:lnTo>
                    <a:pt x="1397000" y="1417574"/>
                  </a:lnTo>
                  <a:lnTo>
                    <a:pt x="1447800" y="1417574"/>
                  </a:lnTo>
                  <a:lnTo>
                    <a:pt x="1447800" y="1404874"/>
                  </a:lnTo>
                  <a:close/>
                </a:path>
                <a:path w="4119245" h="1449704" extrusionOk="0">
                  <a:moveTo>
                    <a:pt x="1536700" y="1404874"/>
                  </a:moveTo>
                  <a:lnTo>
                    <a:pt x="1485900" y="1404874"/>
                  </a:lnTo>
                  <a:lnTo>
                    <a:pt x="1485900" y="1417574"/>
                  </a:lnTo>
                  <a:lnTo>
                    <a:pt x="1536700" y="1417574"/>
                  </a:lnTo>
                  <a:lnTo>
                    <a:pt x="1536700" y="1404874"/>
                  </a:lnTo>
                  <a:close/>
                </a:path>
                <a:path w="4119245" h="1449704" extrusionOk="0">
                  <a:moveTo>
                    <a:pt x="1625600" y="1404874"/>
                  </a:moveTo>
                  <a:lnTo>
                    <a:pt x="1574800" y="1404874"/>
                  </a:lnTo>
                  <a:lnTo>
                    <a:pt x="1574800" y="1417574"/>
                  </a:lnTo>
                  <a:lnTo>
                    <a:pt x="1625600" y="1417574"/>
                  </a:lnTo>
                  <a:lnTo>
                    <a:pt x="1625600" y="1404874"/>
                  </a:lnTo>
                  <a:close/>
                </a:path>
                <a:path w="4119245" h="1449704" extrusionOk="0">
                  <a:moveTo>
                    <a:pt x="1714500" y="1404874"/>
                  </a:moveTo>
                  <a:lnTo>
                    <a:pt x="1663700" y="1404874"/>
                  </a:lnTo>
                  <a:lnTo>
                    <a:pt x="1663700" y="1417574"/>
                  </a:lnTo>
                  <a:lnTo>
                    <a:pt x="1714500" y="1417574"/>
                  </a:lnTo>
                  <a:lnTo>
                    <a:pt x="1714500" y="1404874"/>
                  </a:lnTo>
                  <a:close/>
                </a:path>
                <a:path w="4119245" h="1449704" extrusionOk="0">
                  <a:moveTo>
                    <a:pt x="1803400" y="1404874"/>
                  </a:moveTo>
                  <a:lnTo>
                    <a:pt x="1752600" y="1404874"/>
                  </a:lnTo>
                  <a:lnTo>
                    <a:pt x="1752600" y="1417574"/>
                  </a:lnTo>
                  <a:lnTo>
                    <a:pt x="1803400" y="1417574"/>
                  </a:lnTo>
                  <a:lnTo>
                    <a:pt x="1803400" y="1404874"/>
                  </a:lnTo>
                  <a:close/>
                </a:path>
                <a:path w="4119245" h="1449704" extrusionOk="0">
                  <a:moveTo>
                    <a:pt x="1892300" y="1404874"/>
                  </a:moveTo>
                  <a:lnTo>
                    <a:pt x="1841500" y="1404874"/>
                  </a:lnTo>
                  <a:lnTo>
                    <a:pt x="1841500" y="1417574"/>
                  </a:lnTo>
                  <a:lnTo>
                    <a:pt x="1892300" y="1417574"/>
                  </a:lnTo>
                  <a:lnTo>
                    <a:pt x="1892300" y="1404874"/>
                  </a:lnTo>
                  <a:close/>
                </a:path>
                <a:path w="4119245" h="1449704" extrusionOk="0">
                  <a:moveTo>
                    <a:pt x="1981200" y="1404874"/>
                  </a:moveTo>
                  <a:lnTo>
                    <a:pt x="1930400" y="1404874"/>
                  </a:lnTo>
                  <a:lnTo>
                    <a:pt x="1930400" y="1417574"/>
                  </a:lnTo>
                  <a:lnTo>
                    <a:pt x="1981200" y="1417574"/>
                  </a:lnTo>
                  <a:lnTo>
                    <a:pt x="1981200" y="1404874"/>
                  </a:lnTo>
                  <a:close/>
                </a:path>
                <a:path w="4119245" h="1449704" extrusionOk="0">
                  <a:moveTo>
                    <a:pt x="2070100" y="1404874"/>
                  </a:moveTo>
                  <a:lnTo>
                    <a:pt x="2019300" y="1404874"/>
                  </a:lnTo>
                  <a:lnTo>
                    <a:pt x="2019300" y="1417574"/>
                  </a:lnTo>
                  <a:lnTo>
                    <a:pt x="2070100" y="1417574"/>
                  </a:lnTo>
                  <a:lnTo>
                    <a:pt x="2070100" y="1404874"/>
                  </a:lnTo>
                  <a:close/>
                </a:path>
                <a:path w="4119245" h="1449704" extrusionOk="0">
                  <a:moveTo>
                    <a:pt x="2159000" y="1404874"/>
                  </a:moveTo>
                  <a:lnTo>
                    <a:pt x="2108200" y="1404874"/>
                  </a:lnTo>
                  <a:lnTo>
                    <a:pt x="2108200" y="1417574"/>
                  </a:lnTo>
                  <a:lnTo>
                    <a:pt x="2159000" y="1417574"/>
                  </a:lnTo>
                  <a:lnTo>
                    <a:pt x="2159000" y="1404874"/>
                  </a:lnTo>
                  <a:close/>
                </a:path>
                <a:path w="4119245" h="1449704" extrusionOk="0">
                  <a:moveTo>
                    <a:pt x="2224024" y="31750"/>
                  </a:moveTo>
                  <a:lnTo>
                    <a:pt x="2173224" y="31750"/>
                  </a:lnTo>
                  <a:lnTo>
                    <a:pt x="2173224" y="44450"/>
                  </a:lnTo>
                  <a:lnTo>
                    <a:pt x="2224024" y="44450"/>
                  </a:lnTo>
                  <a:lnTo>
                    <a:pt x="2224024" y="31750"/>
                  </a:lnTo>
                  <a:close/>
                </a:path>
                <a:path w="4119245" h="1449704" extrusionOk="0">
                  <a:moveTo>
                    <a:pt x="2247900" y="1404874"/>
                  </a:moveTo>
                  <a:lnTo>
                    <a:pt x="2197100" y="1404874"/>
                  </a:lnTo>
                  <a:lnTo>
                    <a:pt x="2197100" y="1417574"/>
                  </a:lnTo>
                  <a:lnTo>
                    <a:pt x="2247900" y="1417574"/>
                  </a:lnTo>
                  <a:lnTo>
                    <a:pt x="2247900" y="1404874"/>
                  </a:lnTo>
                  <a:close/>
                </a:path>
                <a:path w="4119245" h="1449704" extrusionOk="0">
                  <a:moveTo>
                    <a:pt x="2312924" y="31750"/>
                  </a:moveTo>
                  <a:lnTo>
                    <a:pt x="2262124" y="31750"/>
                  </a:lnTo>
                  <a:lnTo>
                    <a:pt x="2262124" y="44450"/>
                  </a:lnTo>
                  <a:lnTo>
                    <a:pt x="2312924" y="44450"/>
                  </a:lnTo>
                  <a:lnTo>
                    <a:pt x="2312924" y="31750"/>
                  </a:lnTo>
                  <a:close/>
                </a:path>
                <a:path w="4119245" h="1449704" extrusionOk="0">
                  <a:moveTo>
                    <a:pt x="2336800" y="1404874"/>
                  </a:moveTo>
                  <a:lnTo>
                    <a:pt x="2286000" y="1404874"/>
                  </a:lnTo>
                  <a:lnTo>
                    <a:pt x="2286000" y="1417574"/>
                  </a:lnTo>
                  <a:lnTo>
                    <a:pt x="2336800" y="1417574"/>
                  </a:lnTo>
                  <a:lnTo>
                    <a:pt x="2336800" y="1404874"/>
                  </a:lnTo>
                  <a:close/>
                </a:path>
                <a:path w="4119245" h="1449704" extrusionOk="0">
                  <a:moveTo>
                    <a:pt x="2401824" y="31750"/>
                  </a:moveTo>
                  <a:lnTo>
                    <a:pt x="2351024" y="31750"/>
                  </a:lnTo>
                  <a:lnTo>
                    <a:pt x="2351024" y="44450"/>
                  </a:lnTo>
                  <a:lnTo>
                    <a:pt x="2401824" y="44450"/>
                  </a:lnTo>
                  <a:lnTo>
                    <a:pt x="2401824" y="31750"/>
                  </a:lnTo>
                  <a:close/>
                </a:path>
                <a:path w="4119245" h="1449704" extrusionOk="0">
                  <a:moveTo>
                    <a:pt x="2425700" y="1404874"/>
                  </a:moveTo>
                  <a:lnTo>
                    <a:pt x="2374900" y="1404874"/>
                  </a:lnTo>
                  <a:lnTo>
                    <a:pt x="2374900" y="1417574"/>
                  </a:lnTo>
                  <a:lnTo>
                    <a:pt x="2425700" y="1417574"/>
                  </a:lnTo>
                  <a:lnTo>
                    <a:pt x="2425700" y="1404874"/>
                  </a:lnTo>
                  <a:close/>
                </a:path>
                <a:path w="4119245" h="1449704" extrusionOk="0">
                  <a:moveTo>
                    <a:pt x="2490724" y="31750"/>
                  </a:moveTo>
                  <a:lnTo>
                    <a:pt x="2439924" y="31750"/>
                  </a:lnTo>
                  <a:lnTo>
                    <a:pt x="2439924" y="44450"/>
                  </a:lnTo>
                  <a:lnTo>
                    <a:pt x="2490724" y="44450"/>
                  </a:lnTo>
                  <a:lnTo>
                    <a:pt x="2490724" y="31750"/>
                  </a:lnTo>
                  <a:close/>
                </a:path>
                <a:path w="4119245" h="1449704" extrusionOk="0">
                  <a:moveTo>
                    <a:pt x="2514600" y="1404874"/>
                  </a:moveTo>
                  <a:lnTo>
                    <a:pt x="2463800" y="1404874"/>
                  </a:lnTo>
                  <a:lnTo>
                    <a:pt x="2463800" y="1417574"/>
                  </a:lnTo>
                  <a:lnTo>
                    <a:pt x="2514600" y="1417574"/>
                  </a:lnTo>
                  <a:lnTo>
                    <a:pt x="2514600" y="1404874"/>
                  </a:lnTo>
                  <a:close/>
                </a:path>
                <a:path w="4119245" h="1449704" extrusionOk="0">
                  <a:moveTo>
                    <a:pt x="2579624" y="31750"/>
                  </a:moveTo>
                  <a:lnTo>
                    <a:pt x="2528824" y="31750"/>
                  </a:lnTo>
                  <a:lnTo>
                    <a:pt x="2528824" y="44450"/>
                  </a:lnTo>
                  <a:lnTo>
                    <a:pt x="2579624" y="44450"/>
                  </a:lnTo>
                  <a:lnTo>
                    <a:pt x="2579624" y="31750"/>
                  </a:lnTo>
                  <a:close/>
                </a:path>
                <a:path w="4119245" h="1449704" extrusionOk="0">
                  <a:moveTo>
                    <a:pt x="2603500" y="1404874"/>
                  </a:moveTo>
                  <a:lnTo>
                    <a:pt x="2552700" y="1404874"/>
                  </a:lnTo>
                  <a:lnTo>
                    <a:pt x="2552700" y="1417574"/>
                  </a:lnTo>
                  <a:lnTo>
                    <a:pt x="2603500" y="1417574"/>
                  </a:lnTo>
                  <a:lnTo>
                    <a:pt x="2603500" y="1404874"/>
                  </a:lnTo>
                  <a:close/>
                </a:path>
                <a:path w="4119245" h="1449704" extrusionOk="0">
                  <a:moveTo>
                    <a:pt x="2668524" y="31750"/>
                  </a:moveTo>
                  <a:lnTo>
                    <a:pt x="2617724" y="31750"/>
                  </a:lnTo>
                  <a:lnTo>
                    <a:pt x="2617724" y="44450"/>
                  </a:lnTo>
                  <a:lnTo>
                    <a:pt x="2668524" y="44450"/>
                  </a:lnTo>
                  <a:lnTo>
                    <a:pt x="2668524" y="31750"/>
                  </a:lnTo>
                  <a:close/>
                </a:path>
                <a:path w="4119245" h="1449704" extrusionOk="0">
                  <a:moveTo>
                    <a:pt x="2692400" y="1404874"/>
                  </a:moveTo>
                  <a:lnTo>
                    <a:pt x="2641600" y="1404874"/>
                  </a:lnTo>
                  <a:lnTo>
                    <a:pt x="2641600" y="1417574"/>
                  </a:lnTo>
                  <a:lnTo>
                    <a:pt x="2692400" y="1417574"/>
                  </a:lnTo>
                  <a:lnTo>
                    <a:pt x="2692400" y="1404874"/>
                  </a:lnTo>
                  <a:close/>
                </a:path>
                <a:path w="4119245" h="1449704" extrusionOk="0">
                  <a:moveTo>
                    <a:pt x="2757424" y="31750"/>
                  </a:moveTo>
                  <a:lnTo>
                    <a:pt x="2706624" y="31750"/>
                  </a:lnTo>
                  <a:lnTo>
                    <a:pt x="2706624" y="44450"/>
                  </a:lnTo>
                  <a:lnTo>
                    <a:pt x="2757424" y="44450"/>
                  </a:lnTo>
                  <a:lnTo>
                    <a:pt x="2757424" y="31750"/>
                  </a:lnTo>
                  <a:close/>
                </a:path>
                <a:path w="4119245" h="1449704" extrusionOk="0">
                  <a:moveTo>
                    <a:pt x="2781300" y="1404874"/>
                  </a:moveTo>
                  <a:lnTo>
                    <a:pt x="2730500" y="1404874"/>
                  </a:lnTo>
                  <a:lnTo>
                    <a:pt x="2730500" y="1417574"/>
                  </a:lnTo>
                  <a:lnTo>
                    <a:pt x="2781300" y="1417574"/>
                  </a:lnTo>
                  <a:lnTo>
                    <a:pt x="2781300" y="1404874"/>
                  </a:lnTo>
                  <a:close/>
                </a:path>
                <a:path w="4119245" h="1449704" extrusionOk="0">
                  <a:moveTo>
                    <a:pt x="2846324" y="31750"/>
                  </a:moveTo>
                  <a:lnTo>
                    <a:pt x="2795524" y="31750"/>
                  </a:lnTo>
                  <a:lnTo>
                    <a:pt x="2795524" y="44450"/>
                  </a:lnTo>
                  <a:lnTo>
                    <a:pt x="2846324" y="44450"/>
                  </a:lnTo>
                  <a:lnTo>
                    <a:pt x="2846324" y="31750"/>
                  </a:lnTo>
                  <a:close/>
                </a:path>
                <a:path w="4119245" h="1449704" extrusionOk="0">
                  <a:moveTo>
                    <a:pt x="2870200" y="1404874"/>
                  </a:moveTo>
                  <a:lnTo>
                    <a:pt x="2819400" y="1404874"/>
                  </a:lnTo>
                  <a:lnTo>
                    <a:pt x="2819400" y="1417574"/>
                  </a:lnTo>
                  <a:lnTo>
                    <a:pt x="2870200" y="1417574"/>
                  </a:lnTo>
                  <a:lnTo>
                    <a:pt x="2870200" y="1404874"/>
                  </a:lnTo>
                  <a:close/>
                </a:path>
                <a:path w="4119245" h="1449704" extrusionOk="0">
                  <a:moveTo>
                    <a:pt x="2935224" y="31750"/>
                  </a:moveTo>
                  <a:lnTo>
                    <a:pt x="2884424" y="31750"/>
                  </a:lnTo>
                  <a:lnTo>
                    <a:pt x="2884424" y="44450"/>
                  </a:lnTo>
                  <a:lnTo>
                    <a:pt x="2935224" y="44450"/>
                  </a:lnTo>
                  <a:lnTo>
                    <a:pt x="2935224" y="31750"/>
                  </a:lnTo>
                  <a:close/>
                </a:path>
                <a:path w="4119245" h="1449704" extrusionOk="0">
                  <a:moveTo>
                    <a:pt x="2959100" y="1404874"/>
                  </a:moveTo>
                  <a:lnTo>
                    <a:pt x="2908300" y="1404874"/>
                  </a:lnTo>
                  <a:lnTo>
                    <a:pt x="2908300" y="1417574"/>
                  </a:lnTo>
                  <a:lnTo>
                    <a:pt x="2959100" y="1417574"/>
                  </a:lnTo>
                  <a:lnTo>
                    <a:pt x="2959100" y="1404874"/>
                  </a:lnTo>
                  <a:close/>
                </a:path>
                <a:path w="4119245" h="1449704" extrusionOk="0">
                  <a:moveTo>
                    <a:pt x="3024124" y="31750"/>
                  </a:moveTo>
                  <a:lnTo>
                    <a:pt x="2973324" y="31750"/>
                  </a:lnTo>
                  <a:lnTo>
                    <a:pt x="2973324" y="44450"/>
                  </a:lnTo>
                  <a:lnTo>
                    <a:pt x="3024124" y="44450"/>
                  </a:lnTo>
                  <a:lnTo>
                    <a:pt x="3024124" y="31750"/>
                  </a:lnTo>
                  <a:close/>
                </a:path>
                <a:path w="4119245" h="1449704" extrusionOk="0">
                  <a:moveTo>
                    <a:pt x="3048000" y="1404874"/>
                  </a:moveTo>
                  <a:lnTo>
                    <a:pt x="2997200" y="1404874"/>
                  </a:lnTo>
                  <a:lnTo>
                    <a:pt x="2997200" y="1417574"/>
                  </a:lnTo>
                  <a:lnTo>
                    <a:pt x="3048000" y="1417574"/>
                  </a:lnTo>
                  <a:lnTo>
                    <a:pt x="3048000" y="1404874"/>
                  </a:lnTo>
                  <a:close/>
                </a:path>
                <a:path w="4119245" h="1449704" extrusionOk="0">
                  <a:moveTo>
                    <a:pt x="3113024" y="31750"/>
                  </a:moveTo>
                  <a:lnTo>
                    <a:pt x="3062224" y="31750"/>
                  </a:lnTo>
                  <a:lnTo>
                    <a:pt x="3062224" y="44450"/>
                  </a:lnTo>
                  <a:lnTo>
                    <a:pt x="3113024" y="44450"/>
                  </a:lnTo>
                  <a:lnTo>
                    <a:pt x="3113024" y="31750"/>
                  </a:lnTo>
                  <a:close/>
                </a:path>
                <a:path w="4119245" h="1449704" extrusionOk="0">
                  <a:moveTo>
                    <a:pt x="3127248" y="1411224"/>
                  </a:moveTo>
                  <a:lnTo>
                    <a:pt x="3051048" y="1373124"/>
                  </a:lnTo>
                  <a:lnTo>
                    <a:pt x="3051048" y="1449324"/>
                  </a:lnTo>
                  <a:lnTo>
                    <a:pt x="3127248" y="1411224"/>
                  </a:lnTo>
                  <a:close/>
                </a:path>
                <a:path w="4119245" h="1449704" extrusionOk="0">
                  <a:moveTo>
                    <a:pt x="3201924" y="31750"/>
                  </a:moveTo>
                  <a:lnTo>
                    <a:pt x="3151124" y="31750"/>
                  </a:lnTo>
                  <a:lnTo>
                    <a:pt x="3151124" y="44450"/>
                  </a:lnTo>
                  <a:lnTo>
                    <a:pt x="3201924" y="44450"/>
                  </a:lnTo>
                  <a:lnTo>
                    <a:pt x="3201924" y="31750"/>
                  </a:lnTo>
                  <a:close/>
                </a:path>
                <a:path w="4119245" h="1449704" extrusionOk="0">
                  <a:moveTo>
                    <a:pt x="3290824" y="31750"/>
                  </a:moveTo>
                  <a:lnTo>
                    <a:pt x="3240024" y="31750"/>
                  </a:lnTo>
                  <a:lnTo>
                    <a:pt x="3240024" y="44450"/>
                  </a:lnTo>
                  <a:lnTo>
                    <a:pt x="3290824" y="44450"/>
                  </a:lnTo>
                  <a:lnTo>
                    <a:pt x="3290824" y="31750"/>
                  </a:lnTo>
                  <a:close/>
                </a:path>
                <a:path w="4119245" h="1449704" extrusionOk="0">
                  <a:moveTo>
                    <a:pt x="3379724" y="31750"/>
                  </a:moveTo>
                  <a:lnTo>
                    <a:pt x="3328924" y="31750"/>
                  </a:lnTo>
                  <a:lnTo>
                    <a:pt x="3328924" y="44450"/>
                  </a:lnTo>
                  <a:lnTo>
                    <a:pt x="3379724" y="44450"/>
                  </a:lnTo>
                  <a:lnTo>
                    <a:pt x="3379724" y="31750"/>
                  </a:lnTo>
                  <a:close/>
                </a:path>
                <a:path w="4119245" h="1449704" extrusionOk="0">
                  <a:moveTo>
                    <a:pt x="3468624" y="31750"/>
                  </a:moveTo>
                  <a:lnTo>
                    <a:pt x="3417824" y="31750"/>
                  </a:lnTo>
                  <a:lnTo>
                    <a:pt x="3417824" y="44450"/>
                  </a:lnTo>
                  <a:lnTo>
                    <a:pt x="3468624" y="44450"/>
                  </a:lnTo>
                  <a:lnTo>
                    <a:pt x="3468624" y="31750"/>
                  </a:lnTo>
                  <a:close/>
                </a:path>
                <a:path w="4119245" h="1449704" extrusionOk="0">
                  <a:moveTo>
                    <a:pt x="3557524" y="31750"/>
                  </a:moveTo>
                  <a:lnTo>
                    <a:pt x="3506724" y="31750"/>
                  </a:lnTo>
                  <a:lnTo>
                    <a:pt x="3506724" y="44450"/>
                  </a:lnTo>
                  <a:lnTo>
                    <a:pt x="3557524" y="44450"/>
                  </a:lnTo>
                  <a:lnTo>
                    <a:pt x="3557524" y="31750"/>
                  </a:lnTo>
                  <a:close/>
                </a:path>
                <a:path w="4119245" h="1449704" extrusionOk="0">
                  <a:moveTo>
                    <a:pt x="3646424" y="31750"/>
                  </a:moveTo>
                  <a:lnTo>
                    <a:pt x="3595624" y="31750"/>
                  </a:lnTo>
                  <a:lnTo>
                    <a:pt x="3595624" y="44450"/>
                  </a:lnTo>
                  <a:lnTo>
                    <a:pt x="3646424" y="44450"/>
                  </a:lnTo>
                  <a:lnTo>
                    <a:pt x="3646424" y="31750"/>
                  </a:lnTo>
                  <a:close/>
                </a:path>
                <a:path w="4119245" h="1449704" extrusionOk="0">
                  <a:moveTo>
                    <a:pt x="3735324" y="31750"/>
                  </a:moveTo>
                  <a:lnTo>
                    <a:pt x="3684524" y="31750"/>
                  </a:lnTo>
                  <a:lnTo>
                    <a:pt x="3684524" y="44450"/>
                  </a:lnTo>
                  <a:lnTo>
                    <a:pt x="3735324" y="44450"/>
                  </a:lnTo>
                  <a:lnTo>
                    <a:pt x="3735324" y="31750"/>
                  </a:lnTo>
                  <a:close/>
                </a:path>
                <a:path w="4119245" h="1449704" extrusionOk="0">
                  <a:moveTo>
                    <a:pt x="3824224" y="31750"/>
                  </a:moveTo>
                  <a:lnTo>
                    <a:pt x="3773424" y="31750"/>
                  </a:lnTo>
                  <a:lnTo>
                    <a:pt x="3773424" y="44450"/>
                  </a:lnTo>
                  <a:lnTo>
                    <a:pt x="3824224" y="44450"/>
                  </a:lnTo>
                  <a:lnTo>
                    <a:pt x="3824224" y="31750"/>
                  </a:lnTo>
                  <a:close/>
                </a:path>
                <a:path w="4119245" h="1449704" extrusionOk="0">
                  <a:moveTo>
                    <a:pt x="3913124" y="31750"/>
                  </a:moveTo>
                  <a:lnTo>
                    <a:pt x="3862324" y="31750"/>
                  </a:lnTo>
                  <a:lnTo>
                    <a:pt x="3862324" y="44450"/>
                  </a:lnTo>
                  <a:lnTo>
                    <a:pt x="3913124" y="44450"/>
                  </a:lnTo>
                  <a:lnTo>
                    <a:pt x="3913124" y="31750"/>
                  </a:lnTo>
                  <a:close/>
                </a:path>
                <a:path w="4119245" h="1449704" extrusionOk="0">
                  <a:moveTo>
                    <a:pt x="4002024" y="31750"/>
                  </a:moveTo>
                  <a:lnTo>
                    <a:pt x="3951224" y="31750"/>
                  </a:lnTo>
                  <a:lnTo>
                    <a:pt x="3951224" y="44450"/>
                  </a:lnTo>
                  <a:lnTo>
                    <a:pt x="4002024" y="44450"/>
                  </a:lnTo>
                  <a:lnTo>
                    <a:pt x="4002024" y="31750"/>
                  </a:lnTo>
                  <a:close/>
                </a:path>
                <a:path w="4119245" h="1449704" extrusionOk="0">
                  <a:moveTo>
                    <a:pt x="4118864" y="38100"/>
                  </a:moveTo>
                  <a:lnTo>
                    <a:pt x="4110393" y="31750"/>
                  </a:lnTo>
                  <a:lnTo>
                    <a:pt x="4068064" y="0"/>
                  </a:lnTo>
                  <a:lnTo>
                    <a:pt x="4068064" y="31750"/>
                  </a:lnTo>
                  <a:lnTo>
                    <a:pt x="4040124" y="31750"/>
                  </a:lnTo>
                  <a:lnTo>
                    <a:pt x="4040124" y="44450"/>
                  </a:lnTo>
                  <a:lnTo>
                    <a:pt x="4068064" y="44450"/>
                  </a:lnTo>
                  <a:lnTo>
                    <a:pt x="4068064" y="76200"/>
                  </a:lnTo>
                  <a:lnTo>
                    <a:pt x="4110393" y="44450"/>
                  </a:lnTo>
                  <a:lnTo>
                    <a:pt x="4118864" y="38100"/>
                  </a:lnTo>
                  <a:close/>
                </a:path>
              </a:pathLst>
            </a:custGeom>
            <a:solidFill>
              <a:srgbClr val="0078D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7" name="Google Shape;1617;p74"/>
            <p:cNvSpPr/>
            <p:nvPr/>
          </p:nvSpPr>
          <p:spPr>
            <a:xfrm>
              <a:off x="8909303" y="4015740"/>
              <a:ext cx="347980" cy="315595"/>
            </a:xfrm>
            <a:custGeom>
              <a:avLst/>
              <a:gdLst/>
              <a:ahLst/>
              <a:cxnLst/>
              <a:rect l="l" t="t" r="r" b="b"/>
              <a:pathLst>
                <a:path w="347979" h="315595" extrusionOk="0">
                  <a:moveTo>
                    <a:pt x="292480" y="177800"/>
                  </a:moveTo>
                  <a:lnTo>
                    <a:pt x="292576" y="167397"/>
                  </a:lnTo>
                  <a:lnTo>
                    <a:pt x="292671" y="156971"/>
                  </a:lnTo>
                  <a:lnTo>
                    <a:pt x="292766" y="146546"/>
                  </a:lnTo>
                  <a:lnTo>
                    <a:pt x="292862" y="136144"/>
                  </a:lnTo>
                  <a:lnTo>
                    <a:pt x="54610" y="136144"/>
                  </a:lnTo>
                  <a:lnTo>
                    <a:pt x="54610" y="315468"/>
                  </a:lnTo>
                  <a:lnTo>
                    <a:pt x="29718" y="315468"/>
                  </a:lnTo>
                  <a:lnTo>
                    <a:pt x="29718" y="126111"/>
                  </a:lnTo>
                  <a:lnTo>
                    <a:pt x="0" y="126111"/>
                  </a:lnTo>
                  <a:lnTo>
                    <a:pt x="173736" y="0"/>
                  </a:lnTo>
                  <a:lnTo>
                    <a:pt x="347472" y="126111"/>
                  </a:lnTo>
                  <a:lnTo>
                    <a:pt x="317753" y="126111"/>
                  </a:lnTo>
                  <a:lnTo>
                    <a:pt x="317626" y="171069"/>
                  </a:lnTo>
                </a:path>
              </a:pathLst>
            </a:custGeom>
            <a:noFill/>
            <a:ln w="12175" cap="flat" cmpd="sng">
              <a:solidFill>
                <a:srgbClr val="50505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618" name="Google Shape;1618;p74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8973311" y="4166616"/>
              <a:ext cx="393192" cy="29870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19" name="Google Shape;1619;p74"/>
            <p:cNvSpPr/>
            <p:nvPr/>
          </p:nvSpPr>
          <p:spPr>
            <a:xfrm>
              <a:off x="10044683" y="4072128"/>
              <a:ext cx="498475" cy="388620"/>
            </a:xfrm>
            <a:custGeom>
              <a:avLst/>
              <a:gdLst/>
              <a:ahLst/>
              <a:cxnLst/>
              <a:rect l="l" t="t" r="r" b="b"/>
              <a:pathLst>
                <a:path w="498475" h="388620" extrusionOk="0">
                  <a:moveTo>
                    <a:pt x="0" y="160020"/>
                  </a:moveTo>
                  <a:lnTo>
                    <a:pt x="204216" y="160020"/>
                  </a:lnTo>
                  <a:lnTo>
                    <a:pt x="204216" y="0"/>
                  </a:lnTo>
                  <a:lnTo>
                    <a:pt x="0" y="0"/>
                  </a:lnTo>
                  <a:lnTo>
                    <a:pt x="0" y="160020"/>
                  </a:lnTo>
                  <a:close/>
                </a:path>
                <a:path w="498475" h="388620" extrusionOk="0">
                  <a:moveTo>
                    <a:pt x="0" y="38100"/>
                  </a:moveTo>
                  <a:lnTo>
                    <a:pt x="204724" y="38100"/>
                  </a:lnTo>
                </a:path>
                <a:path w="498475" h="388620" extrusionOk="0">
                  <a:moveTo>
                    <a:pt x="35051" y="388620"/>
                  </a:moveTo>
                  <a:lnTo>
                    <a:pt x="239268" y="388620"/>
                  </a:lnTo>
                  <a:lnTo>
                    <a:pt x="239268" y="228600"/>
                  </a:lnTo>
                  <a:lnTo>
                    <a:pt x="35051" y="228600"/>
                  </a:lnTo>
                  <a:lnTo>
                    <a:pt x="35051" y="388620"/>
                  </a:lnTo>
                  <a:close/>
                </a:path>
                <a:path w="498475" h="388620" extrusionOk="0">
                  <a:moveTo>
                    <a:pt x="35051" y="266700"/>
                  </a:moveTo>
                  <a:lnTo>
                    <a:pt x="239775" y="266700"/>
                  </a:lnTo>
                </a:path>
                <a:path w="498475" h="388620" extrusionOk="0">
                  <a:moveTo>
                    <a:pt x="292608" y="249936"/>
                  </a:moveTo>
                  <a:lnTo>
                    <a:pt x="498348" y="249936"/>
                  </a:lnTo>
                  <a:lnTo>
                    <a:pt x="498348" y="89916"/>
                  </a:lnTo>
                  <a:lnTo>
                    <a:pt x="292608" y="89916"/>
                  </a:lnTo>
                  <a:lnTo>
                    <a:pt x="292608" y="249936"/>
                  </a:lnTo>
                  <a:close/>
                </a:path>
                <a:path w="498475" h="388620" extrusionOk="0">
                  <a:moveTo>
                    <a:pt x="292608" y="128016"/>
                  </a:moveTo>
                  <a:lnTo>
                    <a:pt x="497332" y="128016"/>
                  </a:lnTo>
                </a:path>
              </a:pathLst>
            </a:custGeom>
            <a:noFill/>
            <a:ln w="12175" cap="flat" cmpd="sng">
              <a:solidFill>
                <a:srgbClr val="50505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0" name="Google Shape;1620;p74"/>
            <p:cNvSpPr/>
            <p:nvPr/>
          </p:nvSpPr>
          <p:spPr>
            <a:xfrm>
              <a:off x="10120713" y="4143512"/>
              <a:ext cx="52069" cy="52069"/>
            </a:xfrm>
            <a:custGeom>
              <a:avLst/>
              <a:gdLst/>
              <a:ahLst/>
              <a:cxnLst/>
              <a:rect l="l" t="t" r="r" b="b"/>
              <a:pathLst>
                <a:path w="52070" h="52070" extrusionOk="0">
                  <a:moveTo>
                    <a:pt x="1186" y="33645"/>
                  </a:moveTo>
                  <a:lnTo>
                    <a:pt x="28011" y="0"/>
                  </a:lnTo>
                  <a:lnTo>
                    <a:pt x="37508" y="2736"/>
                  </a:lnTo>
                  <a:lnTo>
                    <a:pt x="45291" y="8830"/>
                  </a:lnTo>
                  <a:lnTo>
                    <a:pt x="50335" y="17770"/>
                  </a:lnTo>
                  <a:lnTo>
                    <a:pt x="51468" y="27975"/>
                  </a:lnTo>
                  <a:lnTo>
                    <a:pt x="48732" y="37502"/>
                  </a:lnTo>
                  <a:lnTo>
                    <a:pt x="42638" y="45291"/>
                  </a:lnTo>
                  <a:lnTo>
                    <a:pt x="33698" y="50282"/>
                  </a:lnTo>
                  <a:lnTo>
                    <a:pt x="23493" y="51468"/>
                  </a:lnTo>
                  <a:lnTo>
                    <a:pt x="13966" y="48726"/>
                  </a:lnTo>
                  <a:lnTo>
                    <a:pt x="6177" y="42602"/>
                  </a:lnTo>
                  <a:lnTo>
                    <a:pt x="1186" y="33645"/>
                  </a:lnTo>
                  <a:close/>
                </a:path>
              </a:pathLst>
            </a:custGeom>
            <a:noFill/>
            <a:ln w="12675" cap="flat" cmpd="sng">
              <a:solidFill>
                <a:srgbClr val="50505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1" name="Google Shape;1621;p74"/>
            <p:cNvSpPr/>
            <p:nvPr/>
          </p:nvSpPr>
          <p:spPr>
            <a:xfrm>
              <a:off x="10155935" y="4373880"/>
              <a:ext cx="52069" cy="50800"/>
            </a:xfrm>
            <a:custGeom>
              <a:avLst/>
              <a:gdLst/>
              <a:ahLst/>
              <a:cxnLst/>
              <a:rect l="l" t="t" r="r" b="b"/>
              <a:pathLst>
                <a:path w="52070" h="50800" extrusionOk="0">
                  <a:moveTo>
                    <a:pt x="0" y="25146"/>
                  </a:moveTo>
                  <a:lnTo>
                    <a:pt x="2030" y="15376"/>
                  </a:lnTo>
                  <a:lnTo>
                    <a:pt x="7572" y="7381"/>
                  </a:lnTo>
                  <a:lnTo>
                    <a:pt x="15805" y="1982"/>
                  </a:lnTo>
                  <a:lnTo>
                    <a:pt x="25908" y="0"/>
                  </a:lnTo>
                  <a:lnTo>
                    <a:pt x="36010" y="1982"/>
                  </a:lnTo>
                  <a:lnTo>
                    <a:pt x="44243" y="7381"/>
                  </a:lnTo>
                  <a:lnTo>
                    <a:pt x="49785" y="15376"/>
                  </a:lnTo>
                  <a:lnTo>
                    <a:pt x="51816" y="25146"/>
                  </a:lnTo>
                  <a:lnTo>
                    <a:pt x="49785" y="34915"/>
                  </a:lnTo>
                  <a:lnTo>
                    <a:pt x="44243" y="42910"/>
                  </a:lnTo>
                  <a:lnTo>
                    <a:pt x="36010" y="48309"/>
                  </a:lnTo>
                  <a:lnTo>
                    <a:pt x="25908" y="50292"/>
                  </a:lnTo>
                  <a:lnTo>
                    <a:pt x="15805" y="48309"/>
                  </a:lnTo>
                  <a:lnTo>
                    <a:pt x="7572" y="42910"/>
                  </a:lnTo>
                  <a:lnTo>
                    <a:pt x="2030" y="34915"/>
                  </a:lnTo>
                  <a:lnTo>
                    <a:pt x="0" y="25146"/>
                  </a:lnTo>
                  <a:close/>
                </a:path>
              </a:pathLst>
            </a:custGeom>
            <a:noFill/>
            <a:ln w="12175" cap="flat" cmpd="sng">
              <a:solidFill>
                <a:srgbClr val="50505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2" name="Google Shape;1622;p74"/>
            <p:cNvSpPr/>
            <p:nvPr/>
          </p:nvSpPr>
          <p:spPr>
            <a:xfrm>
              <a:off x="10414394" y="4233685"/>
              <a:ext cx="52069" cy="51435"/>
            </a:xfrm>
            <a:custGeom>
              <a:avLst/>
              <a:gdLst/>
              <a:ahLst/>
              <a:cxnLst/>
              <a:rect l="l" t="t" r="r" b="b"/>
              <a:pathLst>
                <a:path w="52070" h="51435" extrusionOk="0">
                  <a:moveTo>
                    <a:pt x="3034" y="37959"/>
                  </a:moveTo>
                  <a:lnTo>
                    <a:pt x="0" y="28197"/>
                  </a:lnTo>
                  <a:lnTo>
                    <a:pt x="954" y="18353"/>
                  </a:lnTo>
                  <a:lnTo>
                    <a:pt x="5552" y="9580"/>
                  </a:lnTo>
                  <a:lnTo>
                    <a:pt x="13448" y="3034"/>
                  </a:lnTo>
                  <a:lnTo>
                    <a:pt x="23264" y="0"/>
                  </a:lnTo>
                  <a:lnTo>
                    <a:pt x="33117" y="954"/>
                  </a:lnTo>
                  <a:lnTo>
                    <a:pt x="41898" y="5552"/>
                  </a:lnTo>
                  <a:lnTo>
                    <a:pt x="48500" y="13448"/>
                  </a:lnTo>
                  <a:lnTo>
                    <a:pt x="51480" y="23209"/>
                  </a:lnTo>
                  <a:lnTo>
                    <a:pt x="50532" y="33053"/>
                  </a:lnTo>
                  <a:lnTo>
                    <a:pt x="45964" y="41826"/>
                  </a:lnTo>
                  <a:lnTo>
                    <a:pt x="38086" y="48373"/>
                  </a:lnTo>
                  <a:lnTo>
                    <a:pt x="28251" y="51407"/>
                  </a:lnTo>
                  <a:lnTo>
                    <a:pt x="18369" y="50452"/>
                  </a:lnTo>
                  <a:lnTo>
                    <a:pt x="9582" y="45854"/>
                  </a:lnTo>
                  <a:lnTo>
                    <a:pt x="3034" y="37959"/>
                  </a:lnTo>
                  <a:close/>
                </a:path>
              </a:pathLst>
            </a:custGeom>
            <a:noFill/>
            <a:ln w="12700" cap="flat" cmpd="sng">
              <a:solidFill>
                <a:srgbClr val="50505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3" name="Google Shape;1623;p74"/>
            <p:cNvSpPr/>
            <p:nvPr/>
          </p:nvSpPr>
          <p:spPr>
            <a:xfrm>
              <a:off x="10154411" y="4180332"/>
              <a:ext cx="263525" cy="200660"/>
            </a:xfrm>
            <a:custGeom>
              <a:avLst/>
              <a:gdLst/>
              <a:ahLst/>
              <a:cxnLst/>
              <a:rect l="l" t="t" r="r" b="b"/>
              <a:pathLst>
                <a:path w="263525" h="200660" extrusionOk="0">
                  <a:moveTo>
                    <a:pt x="15240" y="0"/>
                  </a:moveTo>
                  <a:lnTo>
                    <a:pt x="261112" y="70993"/>
                  </a:lnTo>
                </a:path>
                <a:path w="263525" h="200660" extrusionOk="0">
                  <a:moveTo>
                    <a:pt x="0" y="13716"/>
                  </a:moveTo>
                  <a:lnTo>
                    <a:pt x="27305" y="193040"/>
                  </a:lnTo>
                </a:path>
                <a:path w="263525" h="200660" extrusionOk="0">
                  <a:moveTo>
                    <a:pt x="263144" y="91440"/>
                  </a:moveTo>
                  <a:lnTo>
                    <a:pt x="45720" y="200406"/>
                  </a:lnTo>
                </a:path>
              </a:pathLst>
            </a:custGeom>
            <a:noFill/>
            <a:ln w="12175" cap="flat" cmpd="sng">
              <a:solidFill>
                <a:srgbClr val="50505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624" name="Google Shape;1624;p74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7220711" y="3134868"/>
              <a:ext cx="315468" cy="31699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25" name="Google Shape;1625;p74"/>
            <p:cNvSpPr/>
            <p:nvPr/>
          </p:nvSpPr>
          <p:spPr>
            <a:xfrm>
              <a:off x="11210544" y="4154424"/>
              <a:ext cx="220979" cy="245110"/>
            </a:xfrm>
            <a:custGeom>
              <a:avLst/>
              <a:gdLst/>
              <a:ahLst/>
              <a:cxnLst/>
              <a:rect l="l" t="t" r="r" b="b"/>
              <a:pathLst>
                <a:path w="220979" h="245110" extrusionOk="0">
                  <a:moveTo>
                    <a:pt x="0" y="144780"/>
                  </a:moveTo>
                  <a:lnTo>
                    <a:pt x="0" y="244856"/>
                  </a:lnTo>
                </a:path>
                <a:path w="220979" h="245110" extrusionOk="0">
                  <a:moveTo>
                    <a:pt x="74675" y="60959"/>
                  </a:moveTo>
                  <a:lnTo>
                    <a:pt x="74675" y="245109"/>
                  </a:lnTo>
                </a:path>
                <a:path w="220979" h="245110" extrusionOk="0">
                  <a:moveTo>
                    <a:pt x="147827" y="94487"/>
                  </a:moveTo>
                  <a:lnTo>
                    <a:pt x="147827" y="244094"/>
                  </a:lnTo>
                </a:path>
                <a:path w="220979" h="245110" extrusionOk="0">
                  <a:moveTo>
                    <a:pt x="220979" y="0"/>
                  </a:moveTo>
                  <a:lnTo>
                    <a:pt x="220979" y="243967"/>
                  </a:lnTo>
                </a:path>
              </a:pathLst>
            </a:custGeom>
            <a:noFill/>
            <a:ln w="12175" cap="flat" cmpd="sng">
              <a:solidFill>
                <a:srgbClr val="50505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6" name="Google Shape;1626;p74"/>
            <p:cNvSpPr/>
            <p:nvPr/>
          </p:nvSpPr>
          <p:spPr>
            <a:xfrm>
              <a:off x="11123675" y="4096512"/>
              <a:ext cx="398145" cy="248920"/>
            </a:xfrm>
            <a:custGeom>
              <a:avLst/>
              <a:gdLst/>
              <a:ahLst/>
              <a:cxnLst/>
              <a:rect l="l" t="t" r="r" b="b"/>
              <a:pathLst>
                <a:path w="398145" h="248920" extrusionOk="0">
                  <a:moveTo>
                    <a:pt x="49656" y="248412"/>
                  </a:moveTo>
                  <a:lnTo>
                    <a:pt x="43179" y="248412"/>
                  </a:lnTo>
                  <a:lnTo>
                    <a:pt x="26360" y="245024"/>
                  </a:lnTo>
                  <a:lnTo>
                    <a:pt x="12636" y="235791"/>
                  </a:lnTo>
                  <a:lnTo>
                    <a:pt x="3389" y="222105"/>
                  </a:lnTo>
                  <a:lnTo>
                    <a:pt x="0" y="205358"/>
                  </a:lnTo>
                  <a:lnTo>
                    <a:pt x="0" y="43052"/>
                  </a:lnTo>
                  <a:lnTo>
                    <a:pt x="3389" y="26306"/>
                  </a:lnTo>
                  <a:lnTo>
                    <a:pt x="12636" y="12620"/>
                  </a:lnTo>
                  <a:lnTo>
                    <a:pt x="26360" y="3387"/>
                  </a:lnTo>
                  <a:lnTo>
                    <a:pt x="43179" y="0"/>
                  </a:lnTo>
                  <a:lnTo>
                    <a:pt x="354583" y="0"/>
                  </a:lnTo>
                  <a:lnTo>
                    <a:pt x="371403" y="3387"/>
                  </a:lnTo>
                  <a:lnTo>
                    <a:pt x="385127" y="12620"/>
                  </a:lnTo>
                  <a:lnTo>
                    <a:pt x="394374" y="26306"/>
                  </a:lnTo>
                  <a:lnTo>
                    <a:pt x="397764" y="43052"/>
                  </a:lnTo>
                  <a:lnTo>
                    <a:pt x="397764" y="205358"/>
                  </a:lnTo>
                  <a:lnTo>
                    <a:pt x="394374" y="222105"/>
                  </a:lnTo>
                  <a:lnTo>
                    <a:pt x="385127" y="235791"/>
                  </a:lnTo>
                  <a:lnTo>
                    <a:pt x="371403" y="245024"/>
                  </a:lnTo>
                  <a:lnTo>
                    <a:pt x="354583" y="248412"/>
                  </a:lnTo>
                  <a:lnTo>
                    <a:pt x="348106" y="248412"/>
                  </a:lnTo>
                </a:path>
              </a:pathLst>
            </a:custGeom>
            <a:noFill/>
            <a:ln w="12175" cap="flat" cmpd="sng">
              <a:solidFill>
                <a:srgbClr val="50505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27" name="Google Shape;1627;p74"/>
          <p:cNvSpPr txBox="1"/>
          <p:nvPr/>
        </p:nvSpPr>
        <p:spPr>
          <a:xfrm>
            <a:off x="6862698" y="2911220"/>
            <a:ext cx="1153795" cy="45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Azure Databricks</a:t>
            </a:r>
            <a:endParaRPr sz="1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508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SparkR</a:t>
            </a:r>
            <a:endParaRPr sz="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1628" name="Google Shape;1628;p74"/>
          <p:cNvGrpSpPr/>
          <p:nvPr/>
        </p:nvGrpSpPr>
        <p:grpSpPr>
          <a:xfrm>
            <a:off x="810768" y="5225795"/>
            <a:ext cx="394970" cy="316993"/>
            <a:chOff x="810768" y="5225795"/>
            <a:chExt cx="394970" cy="316993"/>
          </a:xfrm>
        </p:grpSpPr>
        <p:sp>
          <p:nvSpPr>
            <p:cNvPr id="1629" name="Google Shape;1629;p74"/>
            <p:cNvSpPr/>
            <p:nvPr/>
          </p:nvSpPr>
          <p:spPr>
            <a:xfrm>
              <a:off x="810768" y="5225795"/>
              <a:ext cx="394970" cy="269875"/>
            </a:xfrm>
            <a:custGeom>
              <a:avLst/>
              <a:gdLst/>
              <a:ahLst/>
              <a:cxnLst/>
              <a:rect l="l" t="t" r="r" b="b"/>
              <a:pathLst>
                <a:path w="394969" h="269875" extrusionOk="0">
                  <a:moveTo>
                    <a:pt x="0" y="21589"/>
                  </a:moveTo>
                  <a:lnTo>
                    <a:pt x="1694" y="13180"/>
                  </a:lnTo>
                  <a:lnTo>
                    <a:pt x="6313" y="6318"/>
                  </a:lnTo>
                  <a:lnTo>
                    <a:pt x="13164" y="1694"/>
                  </a:lnTo>
                  <a:lnTo>
                    <a:pt x="21551" y="0"/>
                  </a:lnTo>
                  <a:lnTo>
                    <a:pt x="373164" y="0"/>
                  </a:lnTo>
                  <a:lnTo>
                    <a:pt x="381551" y="1694"/>
                  </a:lnTo>
                  <a:lnTo>
                    <a:pt x="388402" y="6318"/>
                  </a:lnTo>
                  <a:lnTo>
                    <a:pt x="393021" y="13180"/>
                  </a:lnTo>
                  <a:lnTo>
                    <a:pt x="394716" y="21589"/>
                  </a:lnTo>
                  <a:lnTo>
                    <a:pt x="394716" y="248157"/>
                  </a:lnTo>
                  <a:lnTo>
                    <a:pt x="393021" y="256567"/>
                  </a:lnTo>
                  <a:lnTo>
                    <a:pt x="388402" y="263429"/>
                  </a:lnTo>
                  <a:lnTo>
                    <a:pt x="381551" y="268053"/>
                  </a:lnTo>
                  <a:lnTo>
                    <a:pt x="373164" y="269747"/>
                  </a:lnTo>
                  <a:lnTo>
                    <a:pt x="21551" y="269747"/>
                  </a:lnTo>
                  <a:lnTo>
                    <a:pt x="13164" y="268053"/>
                  </a:lnTo>
                  <a:lnTo>
                    <a:pt x="6313" y="263429"/>
                  </a:lnTo>
                  <a:lnTo>
                    <a:pt x="1694" y="256567"/>
                  </a:lnTo>
                  <a:lnTo>
                    <a:pt x="0" y="248157"/>
                  </a:lnTo>
                  <a:lnTo>
                    <a:pt x="0" y="21589"/>
                  </a:lnTo>
                  <a:close/>
                </a:path>
              </a:pathLst>
            </a:custGeom>
            <a:noFill/>
            <a:ln w="12175" cap="flat" cmpd="sng">
              <a:solidFill>
                <a:srgbClr val="50505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630" name="Google Shape;1630;p74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917448" y="5458968"/>
              <a:ext cx="182880" cy="838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31" name="Google Shape;1631;p74"/>
            <p:cNvSpPr/>
            <p:nvPr/>
          </p:nvSpPr>
          <p:spPr>
            <a:xfrm>
              <a:off x="810768" y="5286756"/>
              <a:ext cx="394970" cy="161925"/>
            </a:xfrm>
            <a:custGeom>
              <a:avLst/>
              <a:gdLst/>
              <a:ahLst/>
              <a:cxnLst/>
              <a:rect l="l" t="t" r="r" b="b"/>
              <a:pathLst>
                <a:path w="394969" h="161925" extrusionOk="0">
                  <a:moveTo>
                    <a:pt x="0" y="161544"/>
                  </a:moveTo>
                  <a:lnTo>
                    <a:pt x="394716" y="161544"/>
                  </a:lnTo>
                </a:path>
                <a:path w="394969" h="161925" extrusionOk="0">
                  <a:moveTo>
                    <a:pt x="230123" y="0"/>
                  </a:moveTo>
                  <a:lnTo>
                    <a:pt x="352044" y="0"/>
                  </a:lnTo>
                </a:path>
                <a:path w="394969" h="161925" extrusionOk="0">
                  <a:moveTo>
                    <a:pt x="230123" y="51816"/>
                  </a:moveTo>
                  <a:lnTo>
                    <a:pt x="352044" y="51816"/>
                  </a:lnTo>
                </a:path>
                <a:path w="394969" h="161925" extrusionOk="0">
                  <a:moveTo>
                    <a:pt x="230123" y="102108"/>
                  </a:moveTo>
                  <a:lnTo>
                    <a:pt x="352044" y="102108"/>
                  </a:lnTo>
                </a:path>
              </a:pathLst>
            </a:custGeom>
            <a:noFill/>
            <a:ln w="12175" cap="flat" cmpd="sng">
              <a:solidFill>
                <a:srgbClr val="50505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632" name="Google Shape;1632;p74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845820" y="5253228"/>
              <a:ext cx="166116" cy="16611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633" name="Google Shape;1633;p74"/>
          <p:cNvGrpSpPr/>
          <p:nvPr/>
        </p:nvGrpSpPr>
        <p:grpSpPr>
          <a:xfrm>
            <a:off x="6792468" y="2462784"/>
            <a:ext cx="4850892" cy="1403477"/>
            <a:chOff x="6792468" y="2462784"/>
            <a:chExt cx="4850892" cy="1403477"/>
          </a:xfrm>
        </p:grpSpPr>
        <p:sp>
          <p:nvSpPr>
            <p:cNvPr id="1634" name="Google Shape;1634;p74"/>
            <p:cNvSpPr/>
            <p:nvPr/>
          </p:nvSpPr>
          <p:spPr>
            <a:xfrm>
              <a:off x="7158228" y="2520696"/>
              <a:ext cx="408940" cy="334010"/>
            </a:xfrm>
            <a:custGeom>
              <a:avLst/>
              <a:gdLst/>
              <a:ahLst/>
              <a:cxnLst/>
              <a:rect l="l" t="t" r="r" b="b"/>
              <a:pathLst>
                <a:path w="408940" h="334010" extrusionOk="0">
                  <a:moveTo>
                    <a:pt x="0" y="105917"/>
                  </a:moveTo>
                  <a:lnTo>
                    <a:pt x="204216" y="0"/>
                  </a:lnTo>
                  <a:lnTo>
                    <a:pt x="408431" y="105917"/>
                  </a:lnTo>
                  <a:lnTo>
                    <a:pt x="204216" y="211836"/>
                  </a:lnTo>
                  <a:lnTo>
                    <a:pt x="0" y="105917"/>
                  </a:lnTo>
                  <a:close/>
                </a:path>
                <a:path w="408940" h="334010" extrusionOk="0">
                  <a:moveTo>
                    <a:pt x="336676" y="190500"/>
                  </a:moveTo>
                  <a:lnTo>
                    <a:pt x="408431" y="227711"/>
                  </a:lnTo>
                  <a:lnTo>
                    <a:pt x="204216" y="333755"/>
                  </a:lnTo>
                  <a:lnTo>
                    <a:pt x="0" y="227711"/>
                  </a:lnTo>
                  <a:lnTo>
                    <a:pt x="71754" y="190500"/>
                  </a:lnTo>
                </a:path>
              </a:pathLst>
            </a:custGeom>
            <a:noFill/>
            <a:ln w="12175" cap="flat" cmpd="sng">
              <a:solidFill>
                <a:srgbClr val="50505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635" name="Google Shape;1635;p74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6792468" y="3249168"/>
              <a:ext cx="347472" cy="9601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36" name="Google Shape;1636;p74"/>
            <p:cNvSpPr/>
            <p:nvPr/>
          </p:nvSpPr>
          <p:spPr>
            <a:xfrm>
              <a:off x="9029700" y="2863596"/>
              <a:ext cx="76200" cy="1002665"/>
            </a:xfrm>
            <a:custGeom>
              <a:avLst/>
              <a:gdLst/>
              <a:ahLst/>
              <a:cxnLst/>
              <a:rect l="l" t="t" r="r" b="b"/>
              <a:pathLst>
                <a:path w="76200" h="1002664" extrusionOk="0">
                  <a:moveTo>
                    <a:pt x="44450" y="0"/>
                  </a:moveTo>
                  <a:lnTo>
                    <a:pt x="31750" y="0"/>
                  </a:lnTo>
                  <a:lnTo>
                    <a:pt x="31750" y="50800"/>
                  </a:lnTo>
                  <a:lnTo>
                    <a:pt x="44450" y="50800"/>
                  </a:lnTo>
                  <a:lnTo>
                    <a:pt x="44450" y="0"/>
                  </a:lnTo>
                  <a:close/>
                </a:path>
                <a:path w="76200" h="1002664" extrusionOk="0">
                  <a:moveTo>
                    <a:pt x="44450" y="88900"/>
                  </a:moveTo>
                  <a:lnTo>
                    <a:pt x="31750" y="88900"/>
                  </a:lnTo>
                  <a:lnTo>
                    <a:pt x="31750" y="139700"/>
                  </a:lnTo>
                  <a:lnTo>
                    <a:pt x="44450" y="139700"/>
                  </a:lnTo>
                  <a:lnTo>
                    <a:pt x="44450" y="88900"/>
                  </a:lnTo>
                  <a:close/>
                </a:path>
                <a:path w="76200" h="1002664" extrusionOk="0">
                  <a:moveTo>
                    <a:pt x="44450" y="177800"/>
                  </a:moveTo>
                  <a:lnTo>
                    <a:pt x="31750" y="177800"/>
                  </a:lnTo>
                  <a:lnTo>
                    <a:pt x="31750" y="228600"/>
                  </a:lnTo>
                  <a:lnTo>
                    <a:pt x="44450" y="228600"/>
                  </a:lnTo>
                  <a:lnTo>
                    <a:pt x="44450" y="177800"/>
                  </a:lnTo>
                  <a:close/>
                </a:path>
                <a:path w="76200" h="1002664" extrusionOk="0">
                  <a:moveTo>
                    <a:pt x="44450" y="266700"/>
                  </a:moveTo>
                  <a:lnTo>
                    <a:pt x="31750" y="266700"/>
                  </a:lnTo>
                  <a:lnTo>
                    <a:pt x="31750" y="317500"/>
                  </a:lnTo>
                  <a:lnTo>
                    <a:pt x="44450" y="317500"/>
                  </a:lnTo>
                  <a:lnTo>
                    <a:pt x="44450" y="266700"/>
                  </a:lnTo>
                  <a:close/>
                </a:path>
                <a:path w="76200" h="1002664" extrusionOk="0">
                  <a:moveTo>
                    <a:pt x="44450" y="355600"/>
                  </a:moveTo>
                  <a:lnTo>
                    <a:pt x="31750" y="355600"/>
                  </a:lnTo>
                  <a:lnTo>
                    <a:pt x="31750" y="406400"/>
                  </a:lnTo>
                  <a:lnTo>
                    <a:pt x="44450" y="406400"/>
                  </a:lnTo>
                  <a:lnTo>
                    <a:pt x="44450" y="355600"/>
                  </a:lnTo>
                  <a:close/>
                </a:path>
                <a:path w="76200" h="1002664" extrusionOk="0">
                  <a:moveTo>
                    <a:pt x="44450" y="444500"/>
                  </a:moveTo>
                  <a:lnTo>
                    <a:pt x="31750" y="444500"/>
                  </a:lnTo>
                  <a:lnTo>
                    <a:pt x="31750" y="495300"/>
                  </a:lnTo>
                  <a:lnTo>
                    <a:pt x="44450" y="495300"/>
                  </a:lnTo>
                  <a:lnTo>
                    <a:pt x="44450" y="444500"/>
                  </a:lnTo>
                  <a:close/>
                </a:path>
                <a:path w="76200" h="1002664" extrusionOk="0">
                  <a:moveTo>
                    <a:pt x="44450" y="533400"/>
                  </a:moveTo>
                  <a:lnTo>
                    <a:pt x="31750" y="533400"/>
                  </a:lnTo>
                  <a:lnTo>
                    <a:pt x="31750" y="584200"/>
                  </a:lnTo>
                  <a:lnTo>
                    <a:pt x="44450" y="584200"/>
                  </a:lnTo>
                  <a:lnTo>
                    <a:pt x="44450" y="533400"/>
                  </a:lnTo>
                  <a:close/>
                </a:path>
                <a:path w="76200" h="1002664" extrusionOk="0">
                  <a:moveTo>
                    <a:pt x="44450" y="622300"/>
                  </a:moveTo>
                  <a:lnTo>
                    <a:pt x="31750" y="622300"/>
                  </a:lnTo>
                  <a:lnTo>
                    <a:pt x="31750" y="673100"/>
                  </a:lnTo>
                  <a:lnTo>
                    <a:pt x="44450" y="673100"/>
                  </a:lnTo>
                  <a:lnTo>
                    <a:pt x="44450" y="622300"/>
                  </a:lnTo>
                  <a:close/>
                </a:path>
                <a:path w="76200" h="1002664" extrusionOk="0">
                  <a:moveTo>
                    <a:pt x="44450" y="711200"/>
                  </a:moveTo>
                  <a:lnTo>
                    <a:pt x="31750" y="711200"/>
                  </a:lnTo>
                  <a:lnTo>
                    <a:pt x="31750" y="761999"/>
                  </a:lnTo>
                  <a:lnTo>
                    <a:pt x="44450" y="761999"/>
                  </a:lnTo>
                  <a:lnTo>
                    <a:pt x="44450" y="711200"/>
                  </a:lnTo>
                  <a:close/>
                </a:path>
                <a:path w="76200" h="1002664" extrusionOk="0">
                  <a:moveTo>
                    <a:pt x="44450" y="800099"/>
                  </a:moveTo>
                  <a:lnTo>
                    <a:pt x="31750" y="800099"/>
                  </a:lnTo>
                  <a:lnTo>
                    <a:pt x="31750" y="850899"/>
                  </a:lnTo>
                  <a:lnTo>
                    <a:pt x="44450" y="850899"/>
                  </a:lnTo>
                  <a:lnTo>
                    <a:pt x="44450" y="800099"/>
                  </a:lnTo>
                  <a:close/>
                </a:path>
                <a:path w="76200" h="1002664" extrusionOk="0">
                  <a:moveTo>
                    <a:pt x="44450" y="888999"/>
                  </a:moveTo>
                  <a:lnTo>
                    <a:pt x="31750" y="888999"/>
                  </a:lnTo>
                  <a:lnTo>
                    <a:pt x="31750" y="939799"/>
                  </a:lnTo>
                  <a:lnTo>
                    <a:pt x="44450" y="939799"/>
                  </a:lnTo>
                  <a:lnTo>
                    <a:pt x="44450" y="888999"/>
                  </a:lnTo>
                  <a:close/>
                </a:path>
                <a:path w="76200" h="1002664" extrusionOk="0">
                  <a:moveTo>
                    <a:pt x="76200" y="951737"/>
                  </a:moveTo>
                  <a:lnTo>
                    <a:pt x="0" y="951737"/>
                  </a:lnTo>
                  <a:lnTo>
                    <a:pt x="38100" y="1002537"/>
                  </a:lnTo>
                  <a:lnTo>
                    <a:pt x="76200" y="951737"/>
                  </a:lnTo>
                  <a:close/>
                </a:path>
              </a:pathLst>
            </a:custGeom>
            <a:solidFill>
              <a:srgbClr val="0078D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637" name="Google Shape;1637;p74"/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>
              <a:off x="11409426" y="2665476"/>
              <a:ext cx="201168" cy="1478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38" name="Google Shape;1638;p74"/>
            <p:cNvPicPr preferRelativeResize="0"/>
            <p:nvPr/>
          </p:nvPicPr>
          <p:blipFill rotWithShape="1">
            <a:blip r:embed="rId13">
              <a:alphaModFix/>
            </a:blip>
            <a:srcRect/>
            <a:stretch/>
          </p:blipFill>
          <p:spPr>
            <a:xfrm>
              <a:off x="11375136" y="2471928"/>
              <a:ext cx="144780" cy="13258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39" name="Google Shape;1639;p74"/>
            <p:cNvSpPr/>
            <p:nvPr/>
          </p:nvSpPr>
          <p:spPr>
            <a:xfrm>
              <a:off x="11085576" y="2462784"/>
              <a:ext cx="318770" cy="567055"/>
            </a:xfrm>
            <a:custGeom>
              <a:avLst/>
              <a:gdLst/>
              <a:ahLst/>
              <a:cxnLst/>
              <a:rect l="l" t="t" r="r" b="b"/>
              <a:pathLst>
                <a:path w="318770" h="567055" extrusionOk="0">
                  <a:moveTo>
                    <a:pt x="247015" y="327532"/>
                  </a:moveTo>
                  <a:lnTo>
                    <a:pt x="126162" y="327532"/>
                  </a:lnTo>
                  <a:lnTo>
                    <a:pt x="64103" y="327532"/>
                  </a:lnTo>
                  <a:lnTo>
                    <a:pt x="41239" y="327532"/>
                  </a:lnTo>
                  <a:lnTo>
                    <a:pt x="37973" y="327532"/>
                  </a:lnTo>
                  <a:lnTo>
                    <a:pt x="37973" y="261526"/>
                  </a:lnTo>
                  <a:lnTo>
                    <a:pt x="37973" y="227631"/>
                  </a:lnTo>
                  <a:lnTo>
                    <a:pt x="37973" y="215143"/>
                  </a:lnTo>
                  <a:lnTo>
                    <a:pt x="37973" y="213360"/>
                  </a:lnTo>
                  <a:lnTo>
                    <a:pt x="158825" y="213360"/>
                  </a:lnTo>
                  <a:lnTo>
                    <a:pt x="220884" y="213360"/>
                  </a:lnTo>
                  <a:lnTo>
                    <a:pt x="243748" y="213360"/>
                  </a:lnTo>
                  <a:lnTo>
                    <a:pt x="247015" y="213360"/>
                  </a:lnTo>
                  <a:lnTo>
                    <a:pt x="247015" y="327532"/>
                  </a:lnTo>
                  <a:close/>
                </a:path>
                <a:path w="318770" h="567055" extrusionOk="0">
                  <a:moveTo>
                    <a:pt x="0" y="368300"/>
                  </a:moveTo>
                  <a:lnTo>
                    <a:pt x="0" y="372744"/>
                  </a:lnTo>
                  <a:lnTo>
                    <a:pt x="4318" y="376427"/>
                  </a:lnTo>
                  <a:lnTo>
                    <a:pt x="9525" y="376427"/>
                  </a:lnTo>
                  <a:lnTo>
                    <a:pt x="163270" y="376427"/>
                  </a:lnTo>
                  <a:lnTo>
                    <a:pt x="242220" y="376427"/>
                  </a:lnTo>
                  <a:lnTo>
                    <a:pt x="271307" y="376427"/>
                  </a:lnTo>
                  <a:lnTo>
                    <a:pt x="275463" y="376427"/>
                  </a:lnTo>
                  <a:lnTo>
                    <a:pt x="280670" y="376427"/>
                  </a:lnTo>
                  <a:lnTo>
                    <a:pt x="284988" y="372744"/>
                  </a:lnTo>
                  <a:lnTo>
                    <a:pt x="284988" y="368300"/>
                  </a:lnTo>
                  <a:lnTo>
                    <a:pt x="284988" y="363474"/>
                  </a:lnTo>
                  <a:lnTo>
                    <a:pt x="283209" y="359155"/>
                  </a:lnTo>
                  <a:lnTo>
                    <a:pt x="280289" y="355980"/>
                  </a:lnTo>
                  <a:lnTo>
                    <a:pt x="261052" y="339534"/>
                  </a:lnTo>
                  <a:lnTo>
                    <a:pt x="251174" y="331088"/>
                  </a:lnTo>
                  <a:lnTo>
                    <a:pt x="247534" y="327977"/>
                  </a:lnTo>
                  <a:lnTo>
                    <a:pt x="247015" y="327532"/>
                  </a:lnTo>
                  <a:lnTo>
                    <a:pt x="126162" y="327532"/>
                  </a:lnTo>
                  <a:lnTo>
                    <a:pt x="64103" y="327532"/>
                  </a:lnTo>
                  <a:lnTo>
                    <a:pt x="41239" y="327532"/>
                  </a:lnTo>
                  <a:lnTo>
                    <a:pt x="37973" y="327532"/>
                  </a:lnTo>
                  <a:lnTo>
                    <a:pt x="18809" y="343979"/>
                  </a:lnTo>
                  <a:lnTo>
                    <a:pt x="8969" y="352425"/>
                  </a:lnTo>
                  <a:lnTo>
                    <a:pt x="5343" y="355536"/>
                  </a:lnTo>
                  <a:lnTo>
                    <a:pt x="4825" y="355980"/>
                  </a:lnTo>
                  <a:lnTo>
                    <a:pt x="1777" y="359155"/>
                  </a:lnTo>
                  <a:lnTo>
                    <a:pt x="0" y="363474"/>
                  </a:lnTo>
                  <a:lnTo>
                    <a:pt x="0" y="368300"/>
                  </a:lnTo>
                  <a:close/>
                </a:path>
                <a:path w="318770" h="567055" extrusionOk="0">
                  <a:moveTo>
                    <a:pt x="211200" y="153924"/>
                  </a:moveTo>
                  <a:lnTo>
                    <a:pt x="211200" y="153924"/>
                  </a:lnTo>
                  <a:lnTo>
                    <a:pt x="125729" y="153924"/>
                  </a:lnTo>
                  <a:lnTo>
                    <a:pt x="123444" y="151637"/>
                  </a:lnTo>
                  <a:lnTo>
                    <a:pt x="123444" y="2286"/>
                  </a:lnTo>
                  <a:lnTo>
                    <a:pt x="125729" y="0"/>
                  </a:lnTo>
                  <a:lnTo>
                    <a:pt x="214122" y="0"/>
                  </a:lnTo>
                  <a:lnTo>
                    <a:pt x="216407" y="2286"/>
                  </a:lnTo>
                  <a:lnTo>
                    <a:pt x="216407" y="151637"/>
                  </a:lnTo>
                  <a:lnTo>
                    <a:pt x="214122" y="153924"/>
                  </a:lnTo>
                  <a:lnTo>
                    <a:pt x="211200" y="153924"/>
                  </a:lnTo>
                  <a:close/>
                </a:path>
                <a:path w="318770" h="567055" extrusionOk="0">
                  <a:moveTo>
                    <a:pt x="159639" y="133350"/>
                  </a:moveTo>
                  <a:lnTo>
                    <a:pt x="180213" y="133350"/>
                  </a:lnTo>
                </a:path>
                <a:path w="318770" h="567055" extrusionOk="0">
                  <a:moveTo>
                    <a:pt x="318516" y="446531"/>
                  </a:moveTo>
                  <a:lnTo>
                    <a:pt x="254507" y="446531"/>
                  </a:lnTo>
                </a:path>
                <a:path w="318770" h="567055" extrusionOk="0">
                  <a:moveTo>
                    <a:pt x="254507" y="507491"/>
                  </a:moveTo>
                  <a:lnTo>
                    <a:pt x="318516" y="507491"/>
                  </a:lnTo>
                </a:path>
                <a:path w="318770" h="567055" extrusionOk="0">
                  <a:moveTo>
                    <a:pt x="318516" y="566927"/>
                  </a:moveTo>
                  <a:lnTo>
                    <a:pt x="254507" y="566927"/>
                  </a:lnTo>
                </a:path>
              </a:pathLst>
            </a:custGeom>
            <a:noFill/>
            <a:ln w="12175" cap="flat" cmpd="sng">
              <a:solidFill>
                <a:srgbClr val="50505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640" name="Google Shape;1640;p74"/>
            <p:cNvPicPr preferRelativeResize="0"/>
            <p:nvPr/>
          </p:nvPicPr>
          <p:blipFill rotWithShape="1">
            <a:blip r:embed="rId14">
              <a:alphaModFix/>
            </a:blip>
            <a:srcRect/>
            <a:stretch/>
          </p:blipFill>
          <p:spPr>
            <a:xfrm>
              <a:off x="11440668" y="2884932"/>
              <a:ext cx="202692" cy="17221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41" name="Google Shape;1641;p74"/>
            <p:cNvSpPr/>
            <p:nvPr/>
          </p:nvSpPr>
          <p:spPr>
            <a:xfrm>
              <a:off x="11538204" y="2508504"/>
              <a:ext cx="64135" cy="58419"/>
            </a:xfrm>
            <a:custGeom>
              <a:avLst/>
              <a:gdLst/>
              <a:ahLst/>
              <a:cxnLst/>
              <a:rect l="l" t="t" r="r" b="b"/>
              <a:pathLst>
                <a:path w="64134" h="58419" extrusionOk="0">
                  <a:moveTo>
                    <a:pt x="0" y="0"/>
                  </a:moveTo>
                  <a:lnTo>
                    <a:pt x="64007" y="0"/>
                  </a:lnTo>
                </a:path>
                <a:path w="64134" h="58419" extrusionOk="0">
                  <a:moveTo>
                    <a:pt x="64007" y="57912"/>
                  </a:moveTo>
                  <a:lnTo>
                    <a:pt x="0" y="57912"/>
                  </a:lnTo>
                </a:path>
              </a:pathLst>
            </a:custGeom>
            <a:noFill/>
            <a:ln w="12175" cap="flat" cmpd="sng">
              <a:solidFill>
                <a:srgbClr val="50505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642" name="Google Shape;1642;p74"/>
            <p:cNvPicPr preferRelativeResize="0"/>
            <p:nvPr/>
          </p:nvPicPr>
          <p:blipFill rotWithShape="1">
            <a:blip r:embed="rId15">
              <a:alphaModFix/>
            </a:blip>
            <a:srcRect/>
            <a:stretch/>
          </p:blipFill>
          <p:spPr>
            <a:xfrm>
              <a:off x="11067288" y="2878836"/>
              <a:ext cx="240792" cy="18199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43" name="Google Shape;1643;p74"/>
            <p:cNvSpPr/>
            <p:nvPr/>
          </p:nvSpPr>
          <p:spPr>
            <a:xfrm>
              <a:off x="10543032" y="2801112"/>
              <a:ext cx="306705" cy="76200"/>
            </a:xfrm>
            <a:custGeom>
              <a:avLst/>
              <a:gdLst/>
              <a:ahLst/>
              <a:cxnLst/>
              <a:rect l="l" t="t" r="r" b="b"/>
              <a:pathLst>
                <a:path w="306704" h="76200" extrusionOk="0">
                  <a:moveTo>
                    <a:pt x="50800" y="31750"/>
                  </a:moveTo>
                  <a:lnTo>
                    <a:pt x="0" y="31750"/>
                  </a:lnTo>
                  <a:lnTo>
                    <a:pt x="0" y="44450"/>
                  </a:lnTo>
                  <a:lnTo>
                    <a:pt x="50800" y="44450"/>
                  </a:lnTo>
                  <a:lnTo>
                    <a:pt x="50800" y="31750"/>
                  </a:lnTo>
                  <a:close/>
                </a:path>
                <a:path w="306704" h="76200" extrusionOk="0">
                  <a:moveTo>
                    <a:pt x="139700" y="31750"/>
                  </a:moveTo>
                  <a:lnTo>
                    <a:pt x="88900" y="31750"/>
                  </a:lnTo>
                  <a:lnTo>
                    <a:pt x="88900" y="44450"/>
                  </a:lnTo>
                  <a:lnTo>
                    <a:pt x="139700" y="44450"/>
                  </a:lnTo>
                  <a:lnTo>
                    <a:pt x="139700" y="31750"/>
                  </a:lnTo>
                  <a:close/>
                </a:path>
                <a:path w="306704" h="76200" extrusionOk="0">
                  <a:moveTo>
                    <a:pt x="228600" y="31750"/>
                  </a:moveTo>
                  <a:lnTo>
                    <a:pt x="177800" y="31750"/>
                  </a:lnTo>
                  <a:lnTo>
                    <a:pt x="177800" y="44450"/>
                  </a:lnTo>
                  <a:lnTo>
                    <a:pt x="228600" y="44450"/>
                  </a:lnTo>
                  <a:lnTo>
                    <a:pt x="228600" y="31750"/>
                  </a:lnTo>
                  <a:close/>
                </a:path>
                <a:path w="306704" h="76200" extrusionOk="0">
                  <a:moveTo>
                    <a:pt x="255904" y="0"/>
                  </a:moveTo>
                  <a:lnTo>
                    <a:pt x="255904" y="76200"/>
                  </a:lnTo>
                  <a:lnTo>
                    <a:pt x="298238" y="44450"/>
                  </a:lnTo>
                  <a:lnTo>
                    <a:pt x="266700" y="44450"/>
                  </a:lnTo>
                  <a:lnTo>
                    <a:pt x="266700" y="31750"/>
                  </a:lnTo>
                  <a:lnTo>
                    <a:pt x="298238" y="31750"/>
                  </a:lnTo>
                  <a:lnTo>
                    <a:pt x="255904" y="0"/>
                  </a:lnTo>
                  <a:close/>
                </a:path>
                <a:path w="306704" h="76200" extrusionOk="0">
                  <a:moveTo>
                    <a:pt x="268604" y="31750"/>
                  </a:moveTo>
                  <a:lnTo>
                    <a:pt x="266700" y="31750"/>
                  </a:lnTo>
                  <a:lnTo>
                    <a:pt x="266700" y="44450"/>
                  </a:lnTo>
                  <a:lnTo>
                    <a:pt x="268604" y="44450"/>
                  </a:lnTo>
                  <a:lnTo>
                    <a:pt x="268604" y="31750"/>
                  </a:lnTo>
                  <a:close/>
                </a:path>
                <a:path w="306704" h="76200" extrusionOk="0">
                  <a:moveTo>
                    <a:pt x="298238" y="31750"/>
                  </a:moveTo>
                  <a:lnTo>
                    <a:pt x="268604" y="31750"/>
                  </a:lnTo>
                  <a:lnTo>
                    <a:pt x="268604" y="44450"/>
                  </a:lnTo>
                  <a:lnTo>
                    <a:pt x="298238" y="44450"/>
                  </a:lnTo>
                  <a:lnTo>
                    <a:pt x="306704" y="38100"/>
                  </a:lnTo>
                  <a:lnTo>
                    <a:pt x="298238" y="31750"/>
                  </a:lnTo>
                  <a:close/>
                </a:path>
              </a:pathLst>
            </a:custGeom>
            <a:solidFill>
              <a:srgbClr val="0078D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44" name="Google Shape;1644;p74"/>
          <p:cNvSpPr txBox="1"/>
          <p:nvPr/>
        </p:nvSpPr>
        <p:spPr>
          <a:xfrm>
            <a:off x="1627758" y="6296112"/>
            <a:ext cx="9567545" cy="3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6025" rIns="0" bIns="0" anchor="t" anchorCtr="0">
            <a:spAutoFit/>
          </a:bodyPr>
          <a:lstStyle/>
          <a:p>
            <a:pPr marL="4211955" marR="5080" lvl="0" indent="-4199255" algn="l" rtl="0">
              <a:lnSpc>
                <a:spcPct val="11454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i="1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Microsoft Azure also supports other Big Data services like Azure HDInsight, Azure Machine Learning to allow customers to tailor the above architecture to meet  their unique needs.</a:t>
            </a:r>
            <a:endParaRPr sz="11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645" name="Google Shape;1645;p74"/>
          <p:cNvSpPr txBox="1"/>
          <p:nvPr/>
        </p:nvSpPr>
        <p:spPr>
          <a:xfrm>
            <a:off x="10927842" y="3138042"/>
            <a:ext cx="892175" cy="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Real-time apps</a:t>
            </a:r>
            <a:endParaRPr sz="1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0" name="Google Shape;1650;p75"/>
          <p:cNvSpPr/>
          <p:nvPr/>
        </p:nvSpPr>
        <p:spPr>
          <a:xfrm>
            <a:off x="2093976" y="1318260"/>
            <a:ext cx="2065020" cy="4823460"/>
          </a:xfrm>
          <a:custGeom>
            <a:avLst/>
            <a:gdLst/>
            <a:ahLst/>
            <a:cxnLst/>
            <a:rect l="l" t="t" r="r" b="b"/>
            <a:pathLst>
              <a:path w="2065020" h="4823460" extrusionOk="0">
                <a:moveTo>
                  <a:pt x="2065020" y="0"/>
                </a:moveTo>
                <a:lnTo>
                  <a:pt x="0" y="0"/>
                </a:lnTo>
                <a:lnTo>
                  <a:pt x="0" y="4823460"/>
                </a:lnTo>
                <a:lnTo>
                  <a:pt x="2065020" y="4823460"/>
                </a:lnTo>
                <a:lnTo>
                  <a:pt x="2065020" y="0"/>
                </a:lnTo>
                <a:close/>
              </a:path>
            </a:pathLst>
          </a:custGeom>
          <a:solidFill>
            <a:srgbClr val="F7F7F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1" name="Google Shape;1651;p75"/>
          <p:cNvSpPr txBox="1"/>
          <p:nvPr/>
        </p:nvSpPr>
        <p:spPr>
          <a:xfrm>
            <a:off x="2811272" y="1448181"/>
            <a:ext cx="628015" cy="239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0078D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INGEST</a:t>
            </a:r>
            <a:endParaRPr sz="1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652" name="Google Shape;1652;p75"/>
          <p:cNvSpPr/>
          <p:nvPr/>
        </p:nvSpPr>
        <p:spPr>
          <a:xfrm>
            <a:off x="4212335" y="1318260"/>
            <a:ext cx="2065020" cy="4823460"/>
          </a:xfrm>
          <a:custGeom>
            <a:avLst/>
            <a:gdLst/>
            <a:ahLst/>
            <a:cxnLst/>
            <a:rect l="l" t="t" r="r" b="b"/>
            <a:pathLst>
              <a:path w="2065020" h="4823460" extrusionOk="0">
                <a:moveTo>
                  <a:pt x="2065019" y="0"/>
                </a:moveTo>
                <a:lnTo>
                  <a:pt x="0" y="0"/>
                </a:lnTo>
                <a:lnTo>
                  <a:pt x="0" y="4823460"/>
                </a:lnTo>
                <a:lnTo>
                  <a:pt x="2065019" y="4823460"/>
                </a:lnTo>
                <a:lnTo>
                  <a:pt x="2065019" y="0"/>
                </a:lnTo>
                <a:close/>
              </a:path>
            </a:pathLst>
          </a:custGeom>
          <a:solidFill>
            <a:srgbClr val="F7F7F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3" name="Google Shape;1653;p75"/>
          <p:cNvSpPr txBox="1"/>
          <p:nvPr/>
        </p:nvSpPr>
        <p:spPr>
          <a:xfrm>
            <a:off x="4965953" y="1448181"/>
            <a:ext cx="559435" cy="239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0078D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STORE</a:t>
            </a:r>
            <a:endParaRPr sz="1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654" name="Google Shape;1654;p75"/>
          <p:cNvSpPr/>
          <p:nvPr/>
        </p:nvSpPr>
        <p:spPr>
          <a:xfrm>
            <a:off x="6332220" y="1318260"/>
            <a:ext cx="2065020" cy="4823460"/>
          </a:xfrm>
          <a:custGeom>
            <a:avLst/>
            <a:gdLst/>
            <a:ahLst/>
            <a:cxnLst/>
            <a:rect l="l" t="t" r="r" b="b"/>
            <a:pathLst>
              <a:path w="2065020" h="4823460" extrusionOk="0">
                <a:moveTo>
                  <a:pt x="2065020" y="0"/>
                </a:moveTo>
                <a:lnTo>
                  <a:pt x="0" y="0"/>
                </a:lnTo>
                <a:lnTo>
                  <a:pt x="0" y="4823460"/>
                </a:lnTo>
                <a:lnTo>
                  <a:pt x="2065020" y="4823460"/>
                </a:lnTo>
                <a:lnTo>
                  <a:pt x="2065020" y="0"/>
                </a:lnTo>
                <a:close/>
              </a:path>
            </a:pathLst>
          </a:custGeom>
          <a:solidFill>
            <a:srgbClr val="F7F7F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5" name="Google Shape;1655;p75"/>
          <p:cNvSpPr txBox="1"/>
          <p:nvPr/>
        </p:nvSpPr>
        <p:spPr>
          <a:xfrm>
            <a:off x="6774306" y="1448181"/>
            <a:ext cx="1179830" cy="239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0078D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PREP &amp; TRAIN</a:t>
            </a:r>
            <a:endParaRPr sz="1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656" name="Google Shape;1656;p75"/>
          <p:cNvSpPr/>
          <p:nvPr/>
        </p:nvSpPr>
        <p:spPr>
          <a:xfrm>
            <a:off x="8450580" y="1318260"/>
            <a:ext cx="3474720" cy="4823460"/>
          </a:xfrm>
          <a:custGeom>
            <a:avLst/>
            <a:gdLst/>
            <a:ahLst/>
            <a:cxnLst/>
            <a:rect l="l" t="t" r="r" b="b"/>
            <a:pathLst>
              <a:path w="3474720" h="4823460" extrusionOk="0">
                <a:moveTo>
                  <a:pt x="3474720" y="0"/>
                </a:moveTo>
                <a:lnTo>
                  <a:pt x="0" y="0"/>
                </a:lnTo>
                <a:lnTo>
                  <a:pt x="0" y="4823460"/>
                </a:lnTo>
                <a:lnTo>
                  <a:pt x="3474720" y="4823460"/>
                </a:lnTo>
                <a:lnTo>
                  <a:pt x="3474720" y="0"/>
                </a:lnTo>
                <a:close/>
              </a:path>
            </a:pathLst>
          </a:custGeom>
          <a:solidFill>
            <a:srgbClr val="F7F7F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7" name="Google Shape;1657;p75"/>
          <p:cNvSpPr txBox="1"/>
          <p:nvPr/>
        </p:nvSpPr>
        <p:spPr>
          <a:xfrm>
            <a:off x="9506457" y="1448181"/>
            <a:ext cx="1365250" cy="239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0078D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MODEL &amp; SERVE</a:t>
            </a:r>
            <a:endParaRPr sz="1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658" name="Google Shape;1658;p75"/>
          <p:cNvSpPr txBox="1">
            <a:spLocks noGrp="1"/>
          </p:cNvSpPr>
          <p:nvPr>
            <p:ph type="title"/>
          </p:nvPr>
        </p:nvSpPr>
        <p:spPr>
          <a:xfrm>
            <a:off x="3424554" y="320704"/>
            <a:ext cx="1092835" cy="4430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ctr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8D6"/>
              </a:buClr>
              <a:buSzPts val="2800"/>
              <a:buFont typeface="Quattrocento Sans"/>
              <a:buNone/>
            </a:pPr>
            <a:r>
              <a:rPr lang="en-US" sz="2800" b="0">
                <a:solidFill>
                  <a:srgbClr val="0078D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 E A L</a:t>
            </a:r>
            <a:endParaRPr/>
          </a:p>
        </p:txBody>
      </p:sp>
      <p:sp>
        <p:nvSpPr>
          <p:cNvPr id="1659" name="Google Shape;1659;p75"/>
          <p:cNvSpPr txBox="1"/>
          <p:nvPr/>
        </p:nvSpPr>
        <p:spPr>
          <a:xfrm>
            <a:off x="4789634" y="316179"/>
            <a:ext cx="1066800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>
                <a:solidFill>
                  <a:srgbClr val="0078D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 I M E</a:t>
            </a:r>
            <a:endParaRPr sz="2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660" name="Google Shape;1660;p75"/>
          <p:cNvSpPr txBox="1"/>
          <p:nvPr/>
        </p:nvSpPr>
        <p:spPr>
          <a:xfrm>
            <a:off x="6130546" y="316179"/>
            <a:ext cx="2531745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>
                <a:solidFill>
                  <a:srgbClr val="0078D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 N A L Y T I C S</a:t>
            </a:r>
            <a:endParaRPr sz="2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661" name="Google Shape;1661;p75"/>
          <p:cNvSpPr txBox="1"/>
          <p:nvPr/>
        </p:nvSpPr>
        <p:spPr>
          <a:xfrm>
            <a:off x="535025" y="2166366"/>
            <a:ext cx="939165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58419" marR="5080" lvl="0" indent="-4572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Sensors and IoT  (unstructured)</a:t>
            </a:r>
            <a:endParaRPr sz="1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1662" name="Google Shape;1662;p75"/>
          <p:cNvGrpSpPr/>
          <p:nvPr/>
        </p:nvGrpSpPr>
        <p:grpSpPr>
          <a:xfrm>
            <a:off x="915923" y="1839468"/>
            <a:ext cx="180340" cy="300355"/>
            <a:chOff x="915923" y="1839468"/>
            <a:chExt cx="180340" cy="300355"/>
          </a:xfrm>
        </p:grpSpPr>
        <p:pic>
          <p:nvPicPr>
            <p:cNvPr id="1663" name="Google Shape;1663;p75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947927" y="1912620"/>
              <a:ext cx="115824" cy="12649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64" name="Google Shape;1664;p75"/>
            <p:cNvSpPr/>
            <p:nvPr/>
          </p:nvSpPr>
          <p:spPr>
            <a:xfrm>
              <a:off x="915923" y="1839468"/>
              <a:ext cx="180340" cy="300355"/>
            </a:xfrm>
            <a:custGeom>
              <a:avLst/>
              <a:gdLst/>
              <a:ahLst/>
              <a:cxnLst/>
              <a:rect l="l" t="t" r="r" b="b"/>
              <a:pathLst>
                <a:path w="180340" h="300355" extrusionOk="0">
                  <a:moveTo>
                    <a:pt x="169837" y="300228"/>
                  </a:moveTo>
                  <a:lnTo>
                    <a:pt x="169837" y="300228"/>
                  </a:lnTo>
                  <a:lnTo>
                    <a:pt x="4470" y="300228"/>
                  </a:lnTo>
                  <a:lnTo>
                    <a:pt x="0" y="295783"/>
                  </a:lnTo>
                  <a:lnTo>
                    <a:pt x="0" y="4445"/>
                  </a:lnTo>
                  <a:lnTo>
                    <a:pt x="4470" y="0"/>
                  </a:lnTo>
                  <a:lnTo>
                    <a:pt x="175361" y="0"/>
                  </a:lnTo>
                  <a:lnTo>
                    <a:pt x="179831" y="4445"/>
                  </a:lnTo>
                  <a:lnTo>
                    <a:pt x="179831" y="295783"/>
                  </a:lnTo>
                  <a:lnTo>
                    <a:pt x="175361" y="300228"/>
                  </a:lnTo>
                  <a:lnTo>
                    <a:pt x="169837" y="300228"/>
                  </a:lnTo>
                  <a:close/>
                </a:path>
                <a:path w="180340" h="300355" extrusionOk="0">
                  <a:moveTo>
                    <a:pt x="69938" y="260223"/>
                  </a:moveTo>
                  <a:lnTo>
                    <a:pt x="93037" y="260223"/>
                  </a:lnTo>
                  <a:lnTo>
                    <a:pt x="104898" y="260223"/>
                  </a:lnTo>
                  <a:lnTo>
                    <a:pt x="109268" y="260223"/>
                  </a:lnTo>
                  <a:lnTo>
                    <a:pt x="109893" y="260223"/>
                  </a:lnTo>
                </a:path>
              </a:pathLst>
            </a:custGeom>
            <a:noFill/>
            <a:ln w="12175" cap="flat" cmpd="sng">
              <a:solidFill>
                <a:srgbClr val="50505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65" name="Google Shape;1665;p75"/>
          <p:cNvSpPr txBox="1"/>
          <p:nvPr/>
        </p:nvSpPr>
        <p:spPr>
          <a:xfrm>
            <a:off x="2616835" y="3521202"/>
            <a:ext cx="1016000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219709" marR="5080" lvl="0" indent="-20764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Apache Kafka for  HDInsight</a:t>
            </a:r>
            <a:endParaRPr sz="1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1666" name="Google Shape;1666;p75"/>
          <p:cNvGrpSpPr/>
          <p:nvPr/>
        </p:nvGrpSpPr>
        <p:grpSpPr>
          <a:xfrm>
            <a:off x="1812035" y="2734055"/>
            <a:ext cx="7889443" cy="2842641"/>
            <a:chOff x="1812035" y="2734055"/>
            <a:chExt cx="7889443" cy="2842641"/>
          </a:xfrm>
        </p:grpSpPr>
        <p:pic>
          <p:nvPicPr>
            <p:cNvPr id="1667" name="Google Shape;1667;p75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997707" y="3012947"/>
              <a:ext cx="288036" cy="47853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68" name="Google Shape;1668;p75"/>
            <p:cNvSpPr/>
            <p:nvPr/>
          </p:nvSpPr>
          <p:spPr>
            <a:xfrm>
              <a:off x="2875787" y="5196839"/>
              <a:ext cx="424180" cy="379730"/>
            </a:xfrm>
            <a:custGeom>
              <a:avLst/>
              <a:gdLst/>
              <a:ahLst/>
              <a:cxnLst/>
              <a:rect l="l" t="t" r="r" b="b"/>
              <a:pathLst>
                <a:path w="424179" h="379729" extrusionOk="0">
                  <a:moveTo>
                    <a:pt x="164592" y="312420"/>
                  </a:moveTo>
                  <a:lnTo>
                    <a:pt x="211836" y="312420"/>
                  </a:lnTo>
                  <a:lnTo>
                    <a:pt x="211836" y="266700"/>
                  </a:lnTo>
                  <a:lnTo>
                    <a:pt x="164592" y="266700"/>
                  </a:lnTo>
                  <a:lnTo>
                    <a:pt x="164592" y="312420"/>
                  </a:lnTo>
                  <a:close/>
                </a:path>
                <a:path w="424179" h="379729" extrusionOk="0">
                  <a:moveTo>
                    <a:pt x="246887" y="312420"/>
                  </a:moveTo>
                  <a:lnTo>
                    <a:pt x="294131" y="312420"/>
                  </a:lnTo>
                  <a:lnTo>
                    <a:pt x="294131" y="266700"/>
                  </a:lnTo>
                  <a:lnTo>
                    <a:pt x="246887" y="266700"/>
                  </a:lnTo>
                  <a:lnTo>
                    <a:pt x="246887" y="312420"/>
                  </a:lnTo>
                  <a:close/>
                </a:path>
                <a:path w="424179" h="379729" extrusionOk="0">
                  <a:moveTo>
                    <a:pt x="329184" y="312420"/>
                  </a:moveTo>
                  <a:lnTo>
                    <a:pt x="376428" y="312420"/>
                  </a:lnTo>
                  <a:lnTo>
                    <a:pt x="376428" y="266700"/>
                  </a:lnTo>
                  <a:lnTo>
                    <a:pt x="329184" y="266700"/>
                  </a:lnTo>
                  <a:lnTo>
                    <a:pt x="329184" y="312420"/>
                  </a:lnTo>
                  <a:close/>
                </a:path>
                <a:path w="424179" h="379729" extrusionOk="0">
                  <a:moveTo>
                    <a:pt x="188087" y="0"/>
                  </a:moveTo>
                  <a:lnTo>
                    <a:pt x="188468" y="207518"/>
                  </a:lnTo>
                  <a:lnTo>
                    <a:pt x="306069" y="107061"/>
                  </a:lnTo>
                  <a:lnTo>
                    <a:pt x="306069" y="207518"/>
                  </a:lnTo>
                  <a:lnTo>
                    <a:pt x="423672" y="107061"/>
                  </a:lnTo>
                  <a:lnTo>
                    <a:pt x="423672" y="379476"/>
                  </a:lnTo>
                  <a:lnTo>
                    <a:pt x="0" y="379476"/>
                  </a:lnTo>
                  <a:lnTo>
                    <a:pt x="61" y="325265"/>
                  </a:lnTo>
                  <a:lnTo>
                    <a:pt x="134" y="271054"/>
                  </a:lnTo>
                  <a:lnTo>
                    <a:pt x="213" y="216843"/>
                  </a:lnTo>
                  <a:lnTo>
                    <a:pt x="294" y="162632"/>
                  </a:lnTo>
                  <a:lnTo>
                    <a:pt x="373" y="108421"/>
                  </a:lnTo>
                  <a:lnTo>
                    <a:pt x="446" y="54210"/>
                  </a:lnTo>
                  <a:lnTo>
                    <a:pt x="507" y="0"/>
                  </a:lnTo>
                </a:path>
              </a:pathLst>
            </a:custGeom>
            <a:noFill/>
            <a:ln w="12175" cap="flat" cmpd="sng">
              <a:solidFill>
                <a:srgbClr val="50505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669" name="Google Shape;1669;p75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2869691" y="5152644"/>
              <a:ext cx="199643" cy="8839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70" name="Google Shape;1670;p75"/>
            <p:cNvSpPr/>
            <p:nvPr/>
          </p:nvSpPr>
          <p:spPr>
            <a:xfrm>
              <a:off x="1812035" y="5338572"/>
              <a:ext cx="842010" cy="76200"/>
            </a:xfrm>
            <a:custGeom>
              <a:avLst/>
              <a:gdLst/>
              <a:ahLst/>
              <a:cxnLst/>
              <a:rect l="l" t="t" r="r" b="b"/>
              <a:pathLst>
                <a:path w="842010" h="76200" extrusionOk="0">
                  <a:moveTo>
                    <a:pt x="50800" y="31749"/>
                  </a:moveTo>
                  <a:lnTo>
                    <a:pt x="0" y="31749"/>
                  </a:lnTo>
                  <a:lnTo>
                    <a:pt x="0" y="44449"/>
                  </a:lnTo>
                  <a:lnTo>
                    <a:pt x="50800" y="44449"/>
                  </a:lnTo>
                  <a:lnTo>
                    <a:pt x="50800" y="31749"/>
                  </a:lnTo>
                  <a:close/>
                </a:path>
                <a:path w="842010" h="76200" extrusionOk="0">
                  <a:moveTo>
                    <a:pt x="139700" y="31749"/>
                  </a:moveTo>
                  <a:lnTo>
                    <a:pt x="88900" y="31749"/>
                  </a:lnTo>
                  <a:lnTo>
                    <a:pt x="88900" y="44449"/>
                  </a:lnTo>
                  <a:lnTo>
                    <a:pt x="139700" y="44449"/>
                  </a:lnTo>
                  <a:lnTo>
                    <a:pt x="139700" y="31749"/>
                  </a:lnTo>
                  <a:close/>
                </a:path>
                <a:path w="842010" h="76200" extrusionOk="0">
                  <a:moveTo>
                    <a:pt x="228600" y="31749"/>
                  </a:moveTo>
                  <a:lnTo>
                    <a:pt x="177800" y="31749"/>
                  </a:lnTo>
                  <a:lnTo>
                    <a:pt x="177800" y="44449"/>
                  </a:lnTo>
                  <a:lnTo>
                    <a:pt x="228600" y="44449"/>
                  </a:lnTo>
                  <a:lnTo>
                    <a:pt x="228600" y="31749"/>
                  </a:lnTo>
                  <a:close/>
                </a:path>
                <a:path w="842010" h="76200" extrusionOk="0">
                  <a:moveTo>
                    <a:pt x="317500" y="31749"/>
                  </a:moveTo>
                  <a:lnTo>
                    <a:pt x="266700" y="31749"/>
                  </a:lnTo>
                  <a:lnTo>
                    <a:pt x="266700" y="44449"/>
                  </a:lnTo>
                  <a:lnTo>
                    <a:pt x="317500" y="44449"/>
                  </a:lnTo>
                  <a:lnTo>
                    <a:pt x="317500" y="31749"/>
                  </a:lnTo>
                  <a:close/>
                </a:path>
                <a:path w="842010" h="76200" extrusionOk="0">
                  <a:moveTo>
                    <a:pt x="406400" y="31749"/>
                  </a:moveTo>
                  <a:lnTo>
                    <a:pt x="355600" y="31749"/>
                  </a:lnTo>
                  <a:lnTo>
                    <a:pt x="355600" y="44449"/>
                  </a:lnTo>
                  <a:lnTo>
                    <a:pt x="406400" y="44449"/>
                  </a:lnTo>
                  <a:lnTo>
                    <a:pt x="406400" y="31749"/>
                  </a:lnTo>
                  <a:close/>
                </a:path>
                <a:path w="842010" h="76200" extrusionOk="0">
                  <a:moveTo>
                    <a:pt x="495300" y="31749"/>
                  </a:moveTo>
                  <a:lnTo>
                    <a:pt x="444500" y="31749"/>
                  </a:lnTo>
                  <a:lnTo>
                    <a:pt x="444500" y="44449"/>
                  </a:lnTo>
                  <a:lnTo>
                    <a:pt x="495300" y="44449"/>
                  </a:lnTo>
                  <a:lnTo>
                    <a:pt x="495300" y="31749"/>
                  </a:lnTo>
                  <a:close/>
                </a:path>
                <a:path w="842010" h="76200" extrusionOk="0">
                  <a:moveTo>
                    <a:pt x="584200" y="31749"/>
                  </a:moveTo>
                  <a:lnTo>
                    <a:pt x="533400" y="31749"/>
                  </a:lnTo>
                  <a:lnTo>
                    <a:pt x="533400" y="44449"/>
                  </a:lnTo>
                  <a:lnTo>
                    <a:pt x="584200" y="44449"/>
                  </a:lnTo>
                  <a:lnTo>
                    <a:pt x="584200" y="31749"/>
                  </a:lnTo>
                  <a:close/>
                </a:path>
                <a:path w="842010" h="76200" extrusionOk="0">
                  <a:moveTo>
                    <a:pt x="673100" y="31749"/>
                  </a:moveTo>
                  <a:lnTo>
                    <a:pt x="622300" y="31749"/>
                  </a:lnTo>
                  <a:lnTo>
                    <a:pt x="622300" y="44449"/>
                  </a:lnTo>
                  <a:lnTo>
                    <a:pt x="673100" y="44449"/>
                  </a:lnTo>
                  <a:lnTo>
                    <a:pt x="673100" y="31749"/>
                  </a:lnTo>
                  <a:close/>
                </a:path>
                <a:path w="842010" h="76200" extrusionOk="0">
                  <a:moveTo>
                    <a:pt x="762000" y="31749"/>
                  </a:moveTo>
                  <a:lnTo>
                    <a:pt x="711200" y="31749"/>
                  </a:lnTo>
                  <a:lnTo>
                    <a:pt x="711200" y="44449"/>
                  </a:lnTo>
                  <a:lnTo>
                    <a:pt x="762000" y="44449"/>
                  </a:lnTo>
                  <a:lnTo>
                    <a:pt x="762000" y="31749"/>
                  </a:lnTo>
                  <a:close/>
                </a:path>
                <a:path w="842010" h="76200" extrusionOk="0">
                  <a:moveTo>
                    <a:pt x="791209" y="0"/>
                  </a:moveTo>
                  <a:lnTo>
                    <a:pt x="791209" y="76199"/>
                  </a:lnTo>
                  <a:lnTo>
                    <a:pt x="833543" y="44449"/>
                  </a:lnTo>
                  <a:lnTo>
                    <a:pt x="800100" y="44449"/>
                  </a:lnTo>
                  <a:lnTo>
                    <a:pt x="800100" y="31749"/>
                  </a:lnTo>
                  <a:lnTo>
                    <a:pt x="833543" y="31749"/>
                  </a:lnTo>
                  <a:lnTo>
                    <a:pt x="791209" y="0"/>
                  </a:lnTo>
                  <a:close/>
                </a:path>
                <a:path w="842010" h="76200" extrusionOk="0">
                  <a:moveTo>
                    <a:pt x="803909" y="31749"/>
                  </a:moveTo>
                  <a:lnTo>
                    <a:pt x="800100" y="31749"/>
                  </a:lnTo>
                  <a:lnTo>
                    <a:pt x="800100" y="44449"/>
                  </a:lnTo>
                  <a:lnTo>
                    <a:pt x="803909" y="44449"/>
                  </a:lnTo>
                  <a:lnTo>
                    <a:pt x="803909" y="31749"/>
                  </a:lnTo>
                  <a:close/>
                </a:path>
                <a:path w="842010" h="76200" extrusionOk="0">
                  <a:moveTo>
                    <a:pt x="833543" y="31749"/>
                  </a:moveTo>
                  <a:lnTo>
                    <a:pt x="803909" y="31749"/>
                  </a:lnTo>
                  <a:lnTo>
                    <a:pt x="803909" y="44449"/>
                  </a:lnTo>
                  <a:lnTo>
                    <a:pt x="833543" y="44449"/>
                  </a:lnTo>
                  <a:lnTo>
                    <a:pt x="842009" y="38099"/>
                  </a:lnTo>
                  <a:lnTo>
                    <a:pt x="833543" y="31749"/>
                  </a:lnTo>
                  <a:close/>
                </a:path>
              </a:pathLst>
            </a:custGeom>
            <a:solidFill>
              <a:srgbClr val="0078D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1" name="Google Shape;1671;p75"/>
            <p:cNvSpPr/>
            <p:nvPr/>
          </p:nvSpPr>
          <p:spPr>
            <a:xfrm>
              <a:off x="4991100" y="5140451"/>
              <a:ext cx="508000" cy="436245"/>
            </a:xfrm>
            <a:custGeom>
              <a:avLst/>
              <a:gdLst/>
              <a:ahLst/>
              <a:cxnLst/>
              <a:rect l="l" t="t" r="r" b="b"/>
              <a:pathLst>
                <a:path w="508000" h="436245" extrusionOk="0">
                  <a:moveTo>
                    <a:pt x="0" y="217932"/>
                  </a:moveTo>
                  <a:lnTo>
                    <a:pt x="108965" y="0"/>
                  </a:lnTo>
                  <a:lnTo>
                    <a:pt x="398525" y="0"/>
                  </a:lnTo>
                  <a:lnTo>
                    <a:pt x="507491" y="217932"/>
                  </a:lnTo>
                  <a:lnTo>
                    <a:pt x="398525" y="435864"/>
                  </a:lnTo>
                  <a:lnTo>
                    <a:pt x="108965" y="435864"/>
                  </a:lnTo>
                  <a:lnTo>
                    <a:pt x="0" y="217932"/>
                  </a:lnTo>
                  <a:close/>
                </a:path>
                <a:path w="508000" h="436245" extrusionOk="0">
                  <a:moveTo>
                    <a:pt x="128015" y="89916"/>
                  </a:moveTo>
                  <a:lnTo>
                    <a:pt x="307213" y="89916"/>
                  </a:lnTo>
                  <a:lnTo>
                    <a:pt x="379475" y="162179"/>
                  </a:lnTo>
                  <a:lnTo>
                    <a:pt x="379475" y="345948"/>
                  </a:lnTo>
                  <a:lnTo>
                    <a:pt x="128015" y="345948"/>
                  </a:lnTo>
                  <a:lnTo>
                    <a:pt x="128015" y="89916"/>
                  </a:lnTo>
                  <a:close/>
                </a:path>
              </a:pathLst>
            </a:custGeom>
            <a:noFill/>
            <a:ln w="12175" cap="flat" cmpd="sng">
              <a:solidFill>
                <a:srgbClr val="50505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672" name="Google Shape;1672;p75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5178551" y="5224272"/>
              <a:ext cx="198120" cy="22097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73" name="Google Shape;1673;p75"/>
            <p:cNvSpPr/>
            <p:nvPr/>
          </p:nvSpPr>
          <p:spPr>
            <a:xfrm>
              <a:off x="3625595" y="5338572"/>
              <a:ext cx="1174750" cy="76200"/>
            </a:xfrm>
            <a:custGeom>
              <a:avLst/>
              <a:gdLst/>
              <a:ahLst/>
              <a:cxnLst/>
              <a:rect l="l" t="t" r="r" b="b"/>
              <a:pathLst>
                <a:path w="1174750" h="76200" extrusionOk="0">
                  <a:moveTo>
                    <a:pt x="50800" y="31749"/>
                  </a:moveTo>
                  <a:lnTo>
                    <a:pt x="0" y="31749"/>
                  </a:lnTo>
                  <a:lnTo>
                    <a:pt x="0" y="44449"/>
                  </a:lnTo>
                  <a:lnTo>
                    <a:pt x="50800" y="44449"/>
                  </a:lnTo>
                  <a:lnTo>
                    <a:pt x="50800" y="31749"/>
                  </a:lnTo>
                  <a:close/>
                </a:path>
                <a:path w="1174750" h="76200" extrusionOk="0">
                  <a:moveTo>
                    <a:pt x="139700" y="31749"/>
                  </a:moveTo>
                  <a:lnTo>
                    <a:pt x="88900" y="31749"/>
                  </a:lnTo>
                  <a:lnTo>
                    <a:pt x="88900" y="44449"/>
                  </a:lnTo>
                  <a:lnTo>
                    <a:pt x="139700" y="44449"/>
                  </a:lnTo>
                  <a:lnTo>
                    <a:pt x="139700" y="31749"/>
                  </a:lnTo>
                  <a:close/>
                </a:path>
                <a:path w="1174750" h="76200" extrusionOk="0">
                  <a:moveTo>
                    <a:pt x="228600" y="31749"/>
                  </a:moveTo>
                  <a:lnTo>
                    <a:pt x="177800" y="31749"/>
                  </a:lnTo>
                  <a:lnTo>
                    <a:pt x="177800" y="44449"/>
                  </a:lnTo>
                  <a:lnTo>
                    <a:pt x="228600" y="44449"/>
                  </a:lnTo>
                  <a:lnTo>
                    <a:pt x="228600" y="31749"/>
                  </a:lnTo>
                  <a:close/>
                </a:path>
                <a:path w="1174750" h="76200" extrusionOk="0">
                  <a:moveTo>
                    <a:pt x="317500" y="31749"/>
                  </a:moveTo>
                  <a:lnTo>
                    <a:pt x="266700" y="31749"/>
                  </a:lnTo>
                  <a:lnTo>
                    <a:pt x="266700" y="44449"/>
                  </a:lnTo>
                  <a:lnTo>
                    <a:pt x="317500" y="44449"/>
                  </a:lnTo>
                  <a:lnTo>
                    <a:pt x="317500" y="31749"/>
                  </a:lnTo>
                  <a:close/>
                </a:path>
                <a:path w="1174750" h="76200" extrusionOk="0">
                  <a:moveTo>
                    <a:pt x="406400" y="31749"/>
                  </a:moveTo>
                  <a:lnTo>
                    <a:pt x="355600" y="31749"/>
                  </a:lnTo>
                  <a:lnTo>
                    <a:pt x="355600" y="44449"/>
                  </a:lnTo>
                  <a:lnTo>
                    <a:pt x="406400" y="44449"/>
                  </a:lnTo>
                  <a:lnTo>
                    <a:pt x="406400" y="31749"/>
                  </a:lnTo>
                  <a:close/>
                </a:path>
                <a:path w="1174750" h="76200" extrusionOk="0">
                  <a:moveTo>
                    <a:pt x="495300" y="31749"/>
                  </a:moveTo>
                  <a:lnTo>
                    <a:pt x="444500" y="31749"/>
                  </a:lnTo>
                  <a:lnTo>
                    <a:pt x="444500" y="44449"/>
                  </a:lnTo>
                  <a:lnTo>
                    <a:pt x="495300" y="44449"/>
                  </a:lnTo>
                  <a:lnTo>
                    <a:pt x="495300" y="31749"/>
                  </a:lnTo>
                  <a:close/>
                </a:path>
                <a:path w="1174750" h="76200" extrusionOk="0">
                  <a:moveTo>
                    <a:pt x="584200" y="31749"/>
                  </a:moveTo>
                  <a:lnTo>
                    <a:pt x="533400" y="31749"/>
                  </a:lnTo>
                  <a:lnTo>
                    <a:pt x="533400" y="44449"/>
                  </a:lnTo>
                  <a:lnTo>
                    <a:pt x="584200" y="44449"/>
                  </a:lnTo>
                  <a:lnTo>
                    <a:pt x="584200" y="31749"/>
                  </a:lnTo>
                  <a:close/>
                </a:path>
                <a:path w="1174750" h="76200" extrusionOk="0">
                  <a:moveTo>
                    <a:pt x="673100" y="31749"/>
                  </a:moveTo>
                  <a:lnTo>
                    <a:pt x="622300" y="31749"/>
                  </a:lnTo>
                  <a:lnTo>
                    <a:pt x="622300" y="44449"/>
                  </a:lnTo>
                  <a:lnTo>
                    <a:pt x="673100" y="44449"/>
                  </a:lnTo>
                  <a:lnTo>
                    <a:pt x="673100" y="31749"/>
                  </a:lnTo>
                  <a:close/>
                </a:path>
                <a:path w="1174750" h="76200" extrusionOk="0">
                  <a:moveTo>
                    <a:pt x="762000" y="31749"/>
                  </a:moveTo>
                  <a:lnTo>
                    <a:pt x="711200" y="31749"/>
                  </a:lnTo>
                  <a:lnTo>
                    <a:pt x="711200" y="44449"/>
                  </a:lnTo>
                  <a:lnTo>
                    <a:pt x="762000" y="44449"/>
                  </a:lnTo>
                  <a:lnTo>
                    <a:pt x="762000" y="31749"/>
                  </a:lnTo>
                  <a:close/>
                </a:path>
                <a:path w="1174750" h="76200" extrusionOk="0">
                  <a:moveTo>
                    <a:pt x="850900" y="31749"/>
                  </a:moveTo>
                  <a:lnTo>
                    <a:pt x="800100" y="31749"/>
                  </a:lnTo>
                  <a:lnTo>
                    <a:pt x="800100" y="44449"/>
                  </a:lnTo>
                  <a:lnTo>
                    <a:pt x="850900" y="44449"/>
                  </a:lnTo>
                  <a:lnTo>
                    <a:pt x="850900" y="31749"/>
                  </a:lnTo>
                  <a:close/>
                </a:path>
                <a:path w="1174750" h="76200" extrusionOk="0">
                  <a:moveTo>
                    <a:pt x="939800" y="31749"/>
                  </a:moveTo>
                  <a:lnTo>
                    <a:pt x="889000" y="31749"/>
                  </a:lnTo>
                  <a:lnTo>
                    <a:pt x="889000" y="44449"/>
                  </a:lnTo>
                  <a:lnTo>
                    <a:pt x="939800" y="44449"/>
                  </a:lnTo>
                  <a:lnTo>
                    <a:pt x="939800" y="31749"/>
                  </a:lnTo>
                  <a:close/>
                </a:path>
                <a:path w="1174750" h="76200" extrusionOk="0">
                  <a:moveTo>
                    <a:pt x="1028700" y="31749"/>
                  </a:moveTo>
                  <a:lnTo>
                    <a:pt x="977900" y="31749"/>
                  </a:lnTo>
                  <a:lnTo>
                    <a:pt x="977900" y="44449"/>
                  </a:lnTo>
                  <a:lnTo>
                    <a:pt x="1028700" y="44449"/>
                  </a:lnTo>
                  <a:lnTo>
                    <a:pt x="1028700" y="31749"/>
                  </a:lnTo>
                  <a:close/>
                </a:path>
                <a:path w="1174750" h="76200" extrusionOk="0">
                  <a:moveTo>
                    <a:pt x="1117600" y="31749"/>
                  </a:moveTo>
                  <a:lnTo>
                    <a:pt x="1066800" y="31749"/>
                  </a:lnTo>
                  <a:lnTo>
                    <a:pt x="1066800" y="44449"/>
                  </a:lnTo>
                  <a:lnTo>
                    <a:pt x="1117600" y="44449"/>
                  </a:lnTo>
                  <a:lnTo>
                    <a:pt x="1117600" y="31749"/>
                  </a:lnTo>
                  <a:close/>
                </a:path>
                <a:path w="1174750" h="76200" extrusionOk="0">
                  <a:moveTo>
                    <a:pt x="1123695" y="0"/>
                  </a:moveTo>
                  <a:lnTo>
                    <a:pt x="1123695" y="76199"/>
                  </a:lnTo>
                  <a:lnTo>
                    <a:pt x="1174495" y="38099"/>
                  </a:lnTo>
                  <a:lnTo>
                    <a:pt x="1123695" y="0"/>
                  </a:lnTo>
                  <a:close/>
                </a:path>
              </a:pathLst>
            </a:custGeom>
            <a:solidFill>
              <a:srgbClr val="0078D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4" name="Google Shape;1674;p75"/>
            <p:cNvSpPr/>
            <p:nvPr/>
          </p:nvSpPr>
          <p:spPr>
            <a:xfrm>
              <a:off x="7159751" y="2734055"/>
              <a:ext cx="408940" cy="332740"/>
            </a:xfrm>
            <a:custGeom>
              <a:avLst/>
              <a:gdLst/>
              <a:ahLst/>
              <a:cxnLst/>
              <a:rect l="l" t="t" r="r" b="b"/>
              <a:pathLst>
                <a:path w="408940" h="332739" extrusionOk="0">
                  <a:moveTo>
                    <a:pt x="0" y="105918"/>
                  </a:moveTo>
                  <a:lnTo>
                    <a:pt x="204216" y="0"/>
                  </a:lnTo>
                  <a:lnTo>
                    <a:pt x="408431" y="105918"/>
                  </a:lnTo>
                  <a:lnTo>
                    <a:pt x="204216" y="211836"/>
                  </a:lnTo>
                  <a:lnTo>
                    <a:pt x="0" y="105918"/>
                  </a:lnTo>
                  <a:close/>
                </a:path>
                <a:path w="408940" h="332739" extrusionOk="0">
                  <a:moveTo>
                    <a:pt x="336676" y="188976"/>
                  </a:moveTo>
                  <a:lnTo>
                    <a:pt x="408431" y="226187"/>
                  </a:lnTo>
                  <a:lnTo>
                    <a:pt x="204216" y="332232"/>
                  </a:lnTo>
                  <a:lnTo>
                    <a:pt x="0" y="226187"/>
                  </a:lnTo>
                  <a:lnTo>
                    <a:pt x="71754" y="188976"/>
                  </a:lnTo>
                </a:path>
              </a:pathLst>
            </a:custGeom>
            <a:noFill/>
            <a:ln w="12175" cap="flat" cmpd="sng">
              <a:solidFill>
                <a:srgbClr val="50505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675" name="Google Shape;1675;p75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9290304" y="3083051"/>
              <a:ext cx="135636" cy="13411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76" name="Google Shape;1676;p75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9619488" y="3404615"/>
              <a:ext cx="68580" cy="6858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77" name="Google Shape;1677;p75"/>
            <p:cNvSpPr/>
            <p:nvPr/>
          </p:nvSpPr>
          <p:spPr>
            <a:xfrm>
              <a:off x="9375647" y="3160775"/>
              <a:ext cx="271780" cy="271780"/>
            </a:xfrm>
            <a:custGeom>
              <a:avLst/>
              <a:gdLst/>
              <a:ahLst/>
              <a:cxnLst/>
              <a:rect l="l" t="t" r="r" b="b"/>
              <a:pathLst>
                <a:path w="271779" h="271779" extrusionOk="0">
                  <a:moveTo>
                    <a:pt x="0" y="135636"/>
                  </a:moveTo>
                  <a:lnTo>
                    <a:pt x="6912" y="92756"/>
                  </a:lnTo>
                  <a:lnTo>
                    <a:pt x="26164" y="55522"/>
                  </a:lnTo>
                  <a:lnTo>
                    <a:pt x="55522" y="26164"/>
                  </a:lnTo>
                  <a:lnTo>
                    <a:pt x="92756" y="6912"/>
                  </a:lnTo>
                  <a:lnTo>
                    <a:pt x="135635" y="0"/>
                  </a:lnTo>
                  <a:lnTo>
                    <a:pt x="178515" y="6912"/>
                  </a:lnTo>
                  <a:lnTo>
                    <a:pt x="215749" y="26164"/>
                  </a:lnTo>
                  <a:lnTo>
                    <a:pt x="245107" y="55522"/>
                  </a:lnTo>
                  <a:lnTo>
                    <a:pt x="264359" y="92756"/>
                  </a:lnTo>
                  <a:lnTo>
                    <a:pt x="271272" y="135636"/>
                  </a:lnTo>
                  <a:lnTo>
                    <a:pt x="264359" y="178515"/>
                  </a:lnTo>
                  <a:lnTo>
                    <a:pt x="245107" y="215749"/>
                  </a:lnTo>
                  <a:lnTo>
                    <a:pt x="215749" y="245107"/>
                  </a:lnTo>
                  <a:lnTo>
                    <a:pt x="178515" y="264359"/>
                  </a:lnTo>
                  <a:lnTo>
                    <a:pt x="135635" y="271272"/>
                  </a:lnTo>
                  <a:lnTo>
                    <a:pt x="92756" y="264359"/>
                  </a:lnTo>
                  <a:lnTo>
                    <a:pt x="55522" y="245107"/>
                  </a:lnTo>
                  <a:lnTo>
                    <a:pt x="26164" y="215749"/>
                  </a:lnTo>
                  <a:lnTo>
                    <a:pt x="6912" y="178515"/>
                  </a:lnTo>
                  <a:lnTo>
                    <a:pt x="0" y="135636"/>
                  </a:lnTo>
                  <a:close/>
                </a:path>
              </a:pathLst>
            </a:custGeom>
            <a:noFill/>
            <a:ln w="12175" cap="flat" cmpd="sng">
              <a:solidFill>
                <a:srgbClr val="50505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8" name="Google Shape;1678;p75"/>
            <p:cNvSpPr/>
            <p:nvPr/>
          </p:nvSpPr>
          <p:spPr>
            <a:xfrm>
              <a:off x="9321113" y="3168538"/>
              <a:ext cx="380365" cy="255904"/>
            </a:xfrm>
            <a:custGeom>
              <a:avLst/>
              <a:gdLst/>
              <a:ahLst/>
              <a:cxnLst/>
              <a:rect l="l" t="t" r="r" b="b"/>
              <a:pathLst>
                <a:path w="380365" h="255904" extrusionOk="0">
                  <a:moveTo>
                    <a:pt x="267767" y="15986"/>
                  </a:moveTo>
                  <a:lnTo>
                    <a:pt x="292302" y="6772"/>
                  </a:lnTo>
                  <a:lnTo>
                    <a:pt x="322790" y="0"/>
                  </a:lnTo>
                  <a:lnTo>
                    <a:pt x="352849" y="109"/>
                  </a:lnTo>
                  <a:lnTo>
                    <a:pt x="376098" y="11541"/>
                  </a:lnTo>
                  <a:lnTo>
                    <a:pt x="379749" y="33384"/>
                  </a:lnTo>
                  <a:lnTo>
                    <a:pt x="364063" y="66254"/>
                  </a:lnTo>
                  <a:lnTo>
                    <a:pt x="331832" y="105971"/>
                  </a:lnTo>
                  <a:lnTo>
                    <a:pt x="285849" y="148351"/>
                  </a:lnTo>
                  <a:lnTo>
                    <a:pt x="228905" y="189214"/>
                  </a:lnTo>
                  <a:lnTo>
                    <a:pt x="168409" y="222373"/>
                  </a:lnTo>
                  <a:lnTo>
                    <a:pt x="112254" y="244480"/>
                  </a:lnTo>
                  <a:lnTo>
                    <a:pt x="63956" y="255608"/>
                  </a:lnTo>
                  <a:lnTo>
                    <a:pt x="27034" y="255831"/>
                  </a:lnTo>
                  <a:lnTo>
                    <a:pt x="5004" y="245221"/>
                  </a:lnTo>
                  <a:lnTo>
                    <a:pt x="0" y="221470"/>
                  </a:lnTo>
                  <a:lnTo>
                    <a:pt x="12497" y="193230"/>
                  </a:lnTo>
                  <a:lnTo>
                    <a:pt x="33758" y="165300"/>
                  </a:lnTo>
                  <a:lnTo>
                    <a:pt x="55042" y="142478"/>
                  </a:lnTo>
                </a:path>
              </a:pathLst>
            </a:custGeom>
            <a:noFill/>
            <a:ln w="12700" cap="flat" cmpd="sng">
              <a:solidFill>
                <a:srgbClr val="50505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9" name="Google Shape;1679;p75"/>
            <p:cNvSpPr/>
            <p:nvPr/>
          </p:nvSpPr>
          <p:spPr>
            <a:xfrm>
              <a:off x="5690615" y="5338572"/>
              <a:ext cx="3101975" cy="76200"/>
            </a:xfrm>
            <a:custGeom>
              <a:avLst/>
              <a:gdLst/>
              <a:ahLst/>
              <a:cxnLst/>
              <a:rect l="l" t="t" r="r" b="b"/>
              <a:pathLst>
                <a:path w="3101975" h="76200" extrusionOk="0">
                  <a:moveTo>
                    <a:pt x="76200" y="0"/>
                  </a:moveTo>
                  <a:lnTo>
                    <a:pt x="0" y="38099"/>
                  </a:lnTo>
                  <a:lnTo>
                    <a:pt x="76200" y="76199"/>
                  </a:lnTo>
                  <a:lnTo>
                    <a:pt x="76200" y="44449"/>
                  </a:lnTo>
                  <a:lnTo>
                    <a:pt x="63500" y="44449"/>
                  </a:lnTo>
                  <a:lnTo>
                    <a:pt x="63500" y="31749"/>
                  </a:lnTo>
                  <a:lnTo>
                    <a:pt x="76200" y="31749"/>
                  </a:lnTo>
                  <a:lnTo>
                    <a:pt x="76200" y="0"/>
                  </a:lnTo>
                  <a:close/>
                </a:path>
                <a:path w="3101975" h="76200" extrusionOk="0">
                  <a:moveTo>
                    <a:pt x="76200" y="31749"/>
                  </a:moveTo>
                  <a:lnTo>
                    <a:pt x="63500" y="31749"/>
                  </a:lnTo>
                  <a:lnTo>
                    <a:pt x="63500" y="44449"/>
                  </a:lnTo>
                  <a:lnTo>
                    <a:pt x="76200" y="44449"/>
                  </a:lnTo>
                  <a:lnTo>
                    <a:pt x="76200" y="31749"/>
                  </a:lnTo>
                  <a:close/>
                </a:path>
                <a:path w="3101975" h="76200" extrusionOk="0">
                  <a:moveTo>
                    <a:pt x="114300" y="31749"/>
                  </a:moveTo>
                  <a:lnTo>
                    <a:pt x="76200" y="31749"/>
                  </a:lnTo>
                  <a:lnTo>
                    <a:pt x="76200" y="44449"/>
                  </a:lnTo>
                  <a:lnTo>
                    <a:pt x="114300" y="44449"/>
                  </a:lnTo>
                  <a:lnTo>
                    <a:pt x="114300" y="31749"/>
                  </a:lnTo>
                  <a:close/>
                </a:path>
                <a:path w="3101975" h="76200" extrusionOk="0">
                  <a:moveTo>
                    <a:pt x="203200" y="31749"/>
                  </a:moveTo>
                  <a:lnTo>
                    <a:pt x="152400" y="31749"/>
                  </a:lnTo>
                  <a:lnTo>
                    <a:pt x="152400" y="44449"/>
                  </a:lnTo>
                  <a:lnTo>
                    <a:pt x="203200" y="44449"/>
                  </a:lnTo>
                  <a:lnTo>
                    <a:pt x="203200" y="31749"/>
                  </a:lnTo>
                  <a:close/>
                </a:path>
                <a:path w="3101975" h="76200" extrusionOk="0">
                  <a:moveTo>
                    <a:pt x="292100" y="31749"/>
                  </a:moveTo>
                  <a:lnTo>
                    <a:pt x="241300" y="31749"/>
                  </a:lnTo>
                  <a:lnTo>
                    <a:pt x="241300" y="44449"/>
                  </a:lnTo>
                  <a:lnTo>
                    <a:pt x="292100" y="44449"/>
                  </a:lnTo>
                  <a:lnTo>
                    <a:pt x="292100" y="31749"/>
                  </a:lnTo>
                  <a:close/>
                </a:path>
                <a:path w="3101975" h="76200" extrusionOk="0">
                  <a:moveTo>
                    <a:pt x="381000" y="31749"/>
                  </a:moveTo>
                  <a:lnTo>
                    <a:pt x="330200" y="31749"/>
                  </a:lnTo>
                  <a:lnTo>
                    <a:pt x="330200" y="44449"/>
                  </a:lnTo>
                  <a:lnTo>
                    <a:pt x="381000" y="44449"/>
                  </a:lnTo>
                  <a:lnTo>
                    <a:pt x="381000" y="31749"/>
                  </a:lnTo>
                  <a:close/>
                </a:path>
                <a:path w="3101975" h="76200" extrusionOk="0">
                  <a:moveTo>
                    <a:pt x="469900" y="31749"/>
                  </a:moveTo>
                  <a:lnTo>
                    <a:pt x="419100" y="31749"/>
                  </a:lnTo>
                  <a:lnTo>
                    <a:pt x="419100" y="44449"/>
                  </a:lnTo>
                  <a:lnTo>
                    <a:pt x="469900" y="44449"/>
                  </a:lnTo>
                  <a:lnTo>
                    <a:pt x="469900" y="31749"/>
                  </a:lnTo>
                  <a:close/>
                </a:path>
                <a:path w="3101975" h="76200" extrusionOk="0">
                  <a:moveTo>
                    <a:pt x="558800" y="31749"/>
                  </a:moveTo>
                  <a:lnTo>
                    <a:pt x="508000" y="31749"/>
                  </a:lnTo>
                  <a:lnTo>
                    <a:pt x="508000" y="44449"/>
                  </a:lnTo>
                  <a:lnTo>
                    <a:pt x="558800" y="44449"/>
                  </a:lnTo>
                  <a:lnTo>
                    <a:pt x="558800" y="31749"/>
                  </a:lnTo>
                  <a:close/>
                </a:path>
                <a:path w="3101975" h="76200" extrusionOk="0">
                  <a:moveTo>
                    <a:pt x="647700" y="31749"/>
                  </a:moveTo>
                  <a:lnTo>
                    <a:pt x="596900" y="31749"/>
                  </a:lnTo>
                  <a:lnTo>
                    <a:pt x="596900" y="44449"/>
                  </a:lnTo>
                  <a:lnTo>
                    <a:pt x="647700" y="44449"/>
                  </a:lnTo>
                  <a:lnTo>
                    <a:pt x="647700" y="31749"/>
                  </a:lnTo>
                  <a:close/>
                </a:path>
                <a:path w="3101975" h="76200" extrusionOk="0">
                  <a:moveTo>
                    <a:pt x="736600" y="31749"/>
                  </a:moveTo>
                  <a:lnTo>
                    <a:pt x="685800" y="31749"/>
                  </a:lnTo>
                  <a:lnTo>
                    <a:pt x="685800" y="44449"/>
                  </a:lnTo>
                  <a:lnTo>
                    <a:pt x="736600" y="44449"/>
                  </a:lnTo>
                  <a:lnTo>
                    <a:pt x="736600" y="31749"/>
                  </a:lnTo>
                  <a:close/>
                </a:path>
                <a:path w="3101975" h="76200" extrusionOk="0">
                  <a:moveTo>
                    <a:pt x="825500" y="31749"/>
                  </a:moveTo>
                  <a:lnTo>
                    <a:pt x="774700" y="31749"/>
                  </a:lnTo>
                  <a:lnTo>
                    <a:pt x="774700" y="44449"/>
                  </a:lnTo>
                  <a:lnTo>
                    <a:pt x="825500" y="44449"/>
                  </a:lnTo>
                  <a:lnTo>
                    <a:pt x="825500" y="31749"/>
                  </a:lnTo>
                  <a:close/>
                </a:path>
                <a:path w="3101975" h="76200" extrusionOk="0">
                  <a:moveTo>
                    <a:pt x="914400" y="31749"/>
                  </a:moveTo>
                  <a:lnTo>
                    <a:pt x="863600" y="31749"/>
                  </a:lnTo>
                  <a:lnTo>
                    <a:pt x="863600" y="44449"/>
                  </a:lnTo>
                  <a:lnTo>
                    <a:pt x="914400" y="44449"/>
                  </a:lnTo>
                  <a:lnTo>
                    <a:pt x="914400" y="31749"/>
                  </a:lnTo>
                  <a:close/>
                </a:path>
                <a:path w="3101975" h="76200" extrusionOk="0">
                  <a:moveTo>
                    <a:pt x="1003300" y="31749"/>
                  </a:moveTo>
                  <a:lnTo>
                    <a:pt x="952500" y="31749"/>
                  </a:lnTo>
                  <a:lnTo>
                    <a:pt x="952500" y="44449"/>
                  </a:lnTo>
                  <a:lnTo>
                    <a:pt x="1003300" y="44449"/>
                  </a:lnTo>
                  <a:lnTo>
                    <a:pt x="1003300" y="31749"/>
                  </a:lnTo>
                  <a:close/>
                </a:path>
                <a:path w="3101975" h="76200" extrusionOk="0">
                  <a:moveTo>
                    <a:pt x="1092200" y="31749"/>
                  </a:moveTo>
                  <a:lnTo>
                    <a:pt x="1041400" y="31749"/>
                  </a:lnTo>
                  <a:lnTo>
                    <a:pt x="1041400" y="44449"/>
                  </a:lnTo>
                  <a:lnTo>
                    <a:pt x="1092200" y="44449"/>
                  </a:lnTo>
                  <a:lnTo>
                    <a:pt x="1092200" y="31749"/>
                  </a:lnTo>
                  <a:close/>
                </a:path>
                <a:path w="3101975" h="76200" extrusionOk="0">
                  <a:moveTo>
                    <a:pt x="1181100" y="31749"/>
                  </a:moveTo>
                  <a:lnTo>
                    <a:pt x="1130300" y="31749"/>
                  </a:lnTo>
                  <a:lnTo>
                    <a:pt x="1130300" y="44449"/>
                  </a:lnTo>
                  <a:lnTo>
                    <a:pt x="1181100" y="44449"/>
                  </a:lnTo>
                  <a:lnTo>
                    <a:pt x="1181100" y="31749"/>
                  </a:lnTo>
                  <a:close/>
                </a:path>
                <a:path w="3101975" h="76200" extrusionOk="0">
                  <a:moveTo>
                    <a:pt x="1270000" y="31749"/>
                  </a:moveTo>
                  <a:lnTo>
                    <a:pt x="1219200" y="31749"/>
                  </a:lnTo>
                  <a:lnTo>
                    <a:pt x="1219200" y="44449"/>
                  </a:lnTo>
                  <a:lnTo>
                    <a:pt x="1270000" y="44449"/>
                  </a:lnTo>
                  <a:lnTo>
                    <a:pt x="1270000" y="31749"/>
                  </a:lnTo>
                  <a:close/>
                </a:path>
                <a:path w="3101975" h="76200" extrusionOk="0">
                  <a:moveTo>
                    <a:pt x="1358900" y="31749"/>
                  </a:moveTo>
                  <a:lnTo>
                    <a:pt x="1308100" y="31749"/>
                  </a:lnTo>
                  <a:lnTo>
                    <a:pt x="1308100" y="44449"/>
                  </a:lnTo>
                  <a:lnTo>
                    <a:pt x="1358900" y="44449"/>
                  </a:lnTo>
                  <a:lnTo>
                    <a:pt x="1358900" y="31749"/>
                  </a:lnTo>
                  <a:close/>
                </a:path>
                <a:path w="3101975" h="76200" extrusionOk="0">
                  <a:moveTo>
                    <a:pt x="1447800" y="31749"/>
                  </a:moveTo>
                  <a:lnTo>
                    <a:pt x="1397000" y="31749"/>
                  </a:lnTo>
                  <a:lnTo>
                    <a:pt x="1397000" y="44449"/>
                  </a:lnTo>
                  <a:lnTo>
                    <a:pt x="1447800" y="44449"/>
                  </a:lnTo>
                  <a:lnTo>
                    <a:pt x="1447800" y="31749"/>
                  </a:lnTo>
                  <a:close/>
                </a:path>
                <a:path w="3101975" h="76200" extrusionOk="0">
                  <a:moveTo>
                    <a:pt x="1536700" y="31749"/>
                  </a:moveTo>
                  <a:lnTo>
                    <a:pt x="1485900" y="31749"/>
                  </a:lnTo>
                  <a:lnTo>
                    <a:pt x="1485900" y="44449"/>
                  </a:lnTo>
                  <a:lnTo>
                    <a:pt x="1536700" y="44449"/>
                  </a:lnTo>
                  <a:lnTo>
                    <a:pt x="1536700" y="31749"/>
                  </a:lnTo>
                  <a:close/>
                </a:path>
                <a:path w="3101975" h="76200" extrusionOk="0">
                  <a:moveTo>
                    <a:pt x="1625600" y="31749"/>
                  </a:moveTo>
                  <a:lnTo>
                    <a:pt x="1574800" y="31749"/>
                  </a:lnTo>
                  <a:lnTo>
                    <a:pt x="1574800" y="44449"/>
                  </a:lnTo>
                  <a:lnTo>
                    <a:pt x="1625600" y="44449"/>
                  </a:lnTo>
                  <a:lnTo>
                    <a:pt x="1625600" y="31749"/>
                  </a:lnTo>
                  <a:close/>
                </a:path>
                <a:path w="3101975" h="76200" extrusionOk="0">
                  <a:moveTo>
                    <a:pt x="1714500" y="31749"/>
                  </a:moveTo>
                  <a:lnTo>
                    <a:pt x="1663700" y="31749"/>
                  </a:lnTo>
                  <a:lnTo>
                    <a:pt x="1663700" y="44449"/>
                  </a:lnTo>
                  <a:lnTo>
                    <a:pt x="1714500" y="44449"/>
                  </a:lnTo>
                  <a:lnTo>
                    <a:pt x="1714500" y="31749"/>
                  </a:lnTo>
                  <a:close/>
                </a:path>
                <a:path w="3101975" h="76200" extrusionOk="0">
                  <a:moveTo>
                    <a:pt x="1803400" y="31749"/>
                  </a:moveTo>
                  <a:lnTo>
                    <a:pt x="1752600" y="31749"/>
                  </a:lnTo>
                  <a:lnTo>
                    <a:pt x="1752600" y="44449"/>
                  </a:lnTo>
                  <a:lnTo>
                    <a:pt x="1803400" y="44449"/>
                  </a:lnTo>
                  <a:lnTo>
                    <a:pt x="1803400" y="31749"/>
                  </a:lnTo>
                  <a:close/>
                </a:path>
                <a:path w="3101975" h="76200" extrusionOk="0">
                  <a:moveTo>
                    <a:pt x="1892300" y="31749"/>
                  </a:moveTo>
                  <a:lnTo>
                    <a:pt x="1841500" y="31749"/>
                  </a:lnTo>
                  <a:lnTo>
                    <a:pt x="1841500" y="44449"/>
                  </a:lnTo>
                  <a:lnTo>
                    <a:pt x="1892300" y="44449"/>
                  </a:lnTo>
                  <a:lnTo>
                    <a:pt x="1892300" y="31749"/>
                  </a:lnTo>
                  <a:close/>
                </a:path>
                <a:path w="3101975" h="76200" extrusionOk="0">
                  <a:moveTo>
                    <a:pt x="1981200" y="31749"/>
                  </a:moveTo>
                  <a:lnTo>
                    <a:pt x="1930400" y="31749"/>
                  </a:lnTo>
                  <a:lnTo>
                    <a:pt x="1930400" y="44449"/>
                  </a:lnTo>
                  <a:lnTo>
                    <a:pt x="1981200" y="44449"/>
                  </a:lnTo>
                  <a:lnTo>
                    <a:pt x="1981200" y="31749"/>
                  </a:lnTo>
                  <a:close/>
                </a:path>
                <a:path w="3101975" h="76200" extrusionOk="0">
                  <a:moveTo>
                    <a:pt x="2070100" y="31749"/>
                  </a:moveTo>
                  <a:lnTo>
                    <a:pt x="2019300" y="31749"/>
                  </a:lnTo>
                  <a:lnTo>
                    <a:pt x="2019300" y="44449"/>
                  </a:lnTo>
                  <a:lnTo>
                    <a:pt x="2070100" y="44449"/>
                  </a:lnTo>
                  <a:lnTo>
                    <a:pt x="2070100" y="31749"/>
                  </a:lnTo>
                  <a:close/>
                </a:path>
                <a:path w="3101975" h="76200" extrusionOk="0">
                  <a:moveTo>
                    <a:pt x="2159000" y="31749"/>
                  </a:moveTo>
                  <a:lnTo>
                    <a:pt x="2108200" y="31749"/>
                  </a:lnTo>
                  <a:lnTo>
                    <a:pt x="2108200" y="44449"/>
                  </a:lnTo>
                  <a:lnTo>
                    <a:pt x="2159000" y="44449"/>
                  </a:lnTo>
                  <a:lnTo>
                    <a:pt x="2159000" y="31749"/>
                  </a:lnTo>
                  <a:close/>
                </a:path>
                <a:path w="3101975" h="76200" extrusionOk="0">
                  <a:moveTo>
                    <a:pt x="2247900" y="31749"/>
                  </a:moveTo>
                  <a:lnTo>
                    <a:pt x="2197100" y="31749"/>
                  </a:lnTo>
                  <a:lnTo>
                    <a:pt x="2197100" y="44449"/>
                  </a:lnTo>
                  <a:lnTo>
                    <a:pt x="2247900" y="44449"/>
                  </a:lnTo>
                  <a:lnTo>
                    <a:pt x="2247900" y="31749"/>
                  </a:lnTo>
                  <a:close/>
                </a:path>
                <a:path w="3101975" h="76200" extrusionOk="0">
                  <a:moveTo>
                    <a:pt x="2336800" y="31749"/>
                  </a:moveTo>
                  <a:lnTo>
                    <a:pt x="2286000" y="31749"/>
                  </a:lnTo>
                  <a:lnTo>
                    <a:pt x="2286000" y="44449"/>
                  </a:lnTo>
                  <a:lnTo>
                    <a:pt x="2336800" y="44449"/>
                  </a:lnTo>
                  <a:lnTo>
                    <a:pt x="2336800" y="31749"/>
                  </a:lnTo>
                  <a:close/>
                </a:path>
                <a:path w="3101975" h="76200" extrusionOk="0">
                  <a:moveTo>
                    <a:pt x="2425700" y="31749"/>
                  </a:moveTo>
                  <a:lnTo>
                    <a:pt x="2374900" y="31749"/>
                  </a:lnTo>
                  <a:lnTo>
                    <a:pt x="2374900" y="44449"/>
                  </a:lnTo>
                  <a:lnTo>
                    <a:pt x="2425700" y="44449"/>
                  </a:lnTo>
                  <a:lnTo>
                    <a:pt x="2425700" y="31749"/>
                  </a:lnTo>
                  <a:close/>
                </a:path>
                <a:path w="3101975" h="76200" extrusionOk="0">
                  <a:moveTo>
                    <a:pt x="2514600" y="31749"/>
                  </a:moveTo>
                  <a:lnTo>
                    <a:pt x="2463800" y="31749"/>
                  </a:lnTo>
                  <a:lnTo>
                    <a:pt x="2463800" y="44449"/>
                  </a:lnTo>
                  <a:lnTo>
                    <a:pt x="2514600" y="44449"/>
                  </a:lnTo>
                  <a:lnTo>
                    <a:pt x="2514600" y="31749"/>
                  </a:lnTo>
                  <a:close/>
                </a:path>
                <a:path w="3101975" h="76200" extrusionOk="0">
                  <a:moveTo>
                    <a:pt x="2603500" y="31749"/>
                  </a:moveTo>
                  <a:lnTo>
                    <a:pt x="2552700" y="31749"/>
                  </a:lnTo>
                  <a:lnTo>
                    <a:pt x="2552700" y="44449"/>
                  </a:lnTo>
                  <a:lnTo>
                    <a:pt x="2603500" y="44449"/>
                  </a:lnTo>
                  <a:lnTo>
                    <a:pt x="2603500" y="31749"/>
                  </a:lnTo>
                  <a:close/>
                </a:path>
                <a:path w="3101975" h="76200" extrusionOk="0">
                  <a:moveTo>
                    <a:pt x="2692400" y="31749"/>
                  </a:moveTo>
                  <a:lnTo>
                    <a:pt x="2641600" y="31749"/>
                  </a:lnTo>
                  <a:lnTo>
                    <a:pt x="2641600" y="44449"/>
                  </a:lnTo>
                  <a:lnTo>
                    <a:pt x="2692400" y="44449"/>
                  </a:lnTo>
                  <a:lnTo>
                    <a:pt x="2692400" y="31749"/>
                  </a:lnTo>
                  <a:close/>
                </a:path>
                <a:path w="3101975" h="76200" extrusionOk="0">
                  <a:moveTo>
                    <a:pt x="2781300" y="31749"/>
                  </a:moveTo>
                  <a:lnTo>
                    <a:pt x="2730500" y="31749"/>
                  </a:lnTo>
                  <a:lnTo>
                    <a:pt x="2730500" y="44449"/>
                  </a:lnTo>
                  <a:lnTo>
                    <a:pt x="2781300" y="44449"/>
                  </a:lnTo>
                  <a:lnTo>
                    <a:pt x="2781300" y="31749"/>
                  </a:lnTo>
                  <a:close/>
                </a:path>
                <a:path w="3101975" h="76200" extrusionOk="0">
                  <a:moveTo>
                    <a:pt x="2870200" y="31749"/>
                  </a:moveTo>
                  <a:lnTo>
                    <a:pt x="2819400" y="31749"/>
                  </a:lnTo>
                  <a:lnTo>
                    <a:pt x="2819400" y="44449"/>
                  </a:lnTo>
                  <a:lnTo>
                    <a:pt x="2870200" y="44449"/>
                  </a:lnTo>
                  <a:lnTo>
                    <a:pt x="2870200" y="31749"/>
                  </a:lnTo>
                  <a:close/>
                </a:path>
                <a:path w="3101975" h="76200" extrusionOk="0">
                  <a:moveTo>
                    <a:pt x="2959100" y="31749"/>
                  </a:moveTo>
                  <a:lnTo>
                    <a:pt x="2908300" y="31749"/>
                  </a:lnTo>
                  <a:lnTo>
                    <a:pt x="2908300" y="44449"/>
                  </a:lnTo>
                  <a:lnTo>
                    <a:pt x="2959100" y="44449"/>
                  </a:lnTo>
                  <a:lnTo>
                    <a:pt x="2959100" y="31749"/>
                  </a:lnTo>
                  <a:close/>
                </a:path>
                <a:path w="3101975" h="76200" extrusionOk="0">
                  <a:moveTo>
                    <a:pt x="3025648" y="0"/>
                  </a:moveTo>
                  <a:lnTo>
                    <a:pt x="3025648" y="76199"/>
                  </a:lnTo>
                  <a:lnTo>
                    <a:pt x="3089148" y="44449"/>
                  </a:lnTo>
                  <a:lnTo>
                    <a:pt x="3038348" y="44449"/>
                  </a:lnTo>
                  <a:lnTo>
                    <a:pt x="3038348" y="31749"/>
                  </a:lnTo>
                  <a:lnTo>
                    <a:pt x="3089148" y="31749"/>
                  </a:lnTo>
                  <a:lnTo>
                    <a:pt x="3025648" y="0"/>
                  </a:lnTo>
                  <a:close/>
                </a:path>
                <a:path w="3101975" h="76200" extrusionOk="0">
                  <a:moveTo>
                    <a:pt x="3025648" y="31749"/>
                  </a:moveTo>
                  <a:lnTo>
                    <a:pt x="2997200" y="31749"/>
                  </a:lnTo>
                  <a:lnTo>
                    <a:pt x="2997200" y="44449"/>
                  </a:lnTo>
                  <a:lnTo>
                    <a:pt x="3025648" y="44449"/>
                  </a:lnTo>
                  <a:lnTo>
                    <a:pt x="3025648" y="31749"/>
                  </a:lnTo>
                  <a:close/>
                </a:path>
                <a:path w="3101975" h="76200" extrusionOk="0">
                  <a:moveTo>
                    <a:pt x="3089148" y="31749"/>
                  </a:moveTo>
                  <a:lnTo>
                    <a:pt x="3038348" y="31749"/>
                  </a:lnTo>
                  <a:lnTo>
                    <a:pt x="3038348" y="44449"/>
                  </a:lnTo>
                  <a:lnTo>
                    <a:pt x="3089148" y="44449"/>
                  </a:lnTo>
                  <a:lnTo>
                    <a:pt x="3101848" y="38099"/>
                  </a:lnTo>
                  <a:lnTo>
                    <a:pt x="3089148" y="31749"/>
                  </a:lnTo>
                  <a:close/>
                </a:path>
              </a:pathLst>
            </a:custGeom>
            <a:solidFill>
              <a:srgbClr val="0078D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0" name="Google Shape;1680;p75"/>
            <p:cNvSpPr/>
            <p:nvPr/>
          </p:nvSpPr>
          <p:spPr>
            <a:xfrm>
              <a:off x="7360920" y="3663695"/>
              <a:ext cx="0" cy="1722120"/>
            </a:xfrm>
            <a:custGeom>
              <a:avLst/>
              <a:gdLst/>
              <a:ahLst/>
              <a:cxnLst/>
              <a:rect l="l" t="t" r="r" b="b"/>
              <a:pathLst>
                <a:path w="120000" h="1722120" extrusionOk="0">
                  <a:moveTo>
                    <a:pt x="0" y="0"/>
                  </a:moveTo>
                  <a:lnTo>
                    <a:pt x="0" y="1721739"/>
                  </a:lnTo>
                </a:path>
              </a:pathLst>
            </a:custGeom>
            <a:noFill/>
            <a:ln w="12175" cap="flat" cmpd="sng">
              <a:solidFill>
                <a:srgbClr val="0078D6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1" name="Google Shape;1681;p75"/>
            <p:cNvSpPr/>
            <p:nvPr/>
          </p:nvSpPr>
          <p:spPr>
            <a:xfrm>
              <a:off x="3745992" y="3284219"/>
              <a:ext cx="2903855" cy="1628139"/>
            </a:xfrm>
            <a:custGeom>
              <a:avLst/>
              <a:gdLst/>
              <a:ahLst/>
              <a:cxnLst/>
              <a:rect l="l" t="t" r="r" b="b"/>
              <a:pathLst>
                <a:path w="2903854" h="1628139" extrusionOk="0">
                  <a:moveTo>
                    <a:pt x="50800" y="31750"/>
                  </a:moveTo>
                  <a:lnTo>
                    <a:pt x="0" y="31750"/>
                  </a:lnTo>
                  <a:lnTo>
                    <a:pt x="0" y="44450"/>
                  </a:lnTo>
                  <a:lnTo>
                    <a:pt x="50800" y="44450"/>
                  </a:lnTo>
                  <a:lnTo>
                    <a:pt x="50800" y="31750"/>
                  </a:lnTo>
                  <a:close/>
                </a:path>
                <a:path w="2903854" h="1628139" extrusionOk="0">
                  <a:moveTo>
                    <a:pt x="139700" y="31750"/>
                  </a:moveTo>
                  <a:lnTo>
                    <a:pt x="88900" y="31750"/>
                  </a:lnTo>
                  <a:lnTo>
                    <a:pt x="88900" y="44450"/>
                  </a:lnTo>
                  <a:lnTo>
                    <a:pt x="139700" y="44450"/>
                  </a:lnTo>
                  <a:lnTo>
                    <a:pt x="139700" y="31750"/>
                  </a:lnTo>
                  <a:close/>
                </a:path>
                <a:path w="2903854" h="1628139" extrusionOk="0">
                  <a:moveTo>
                    <a:pt x="228600" y="31750"/>
                  </a:moveTo>
                  <a:lnTo>
                    <a:pt x="177800" y="31750"/>
                  </a:lnTo>
                  <a:lnTo>
                    <a:pt x="177800" y="44450"/>
                  </a:lnTo>
                  <a:lnTo>
                    <a:pt x="228600" y="44450"/>
                  </a:lnTo>
                  <a:lnTo>
                    <a:pt x="228600" y="31750"/>
                  </a:lnTo>
                  <a:close/>
                </a:path>
                <a:path w="2903854" h="1628139" extrusionOk="0">
                  <a:moveTo>
                    <a:pt x="317500" y="31750"/>
                  </a:moveTo>
                  <a:lnTo>
                    <a:pt x="266700" y="31750"/>
                  </a:lnTo>
                  <a:lnTo>
                    <a:pt x="266700" y="44450"/>
                  </a:lnTo>
                  <a:lnTo>
                    <a:pt x="317500" y="44450"/>
                  </a:lnTo>
                  <a:lnTo>
                    <a:pt x="317500" y="31750"/>
                  </a:lnTo>
                  <a:close/>
                </a:path>
                <a:path w="2903854" h="1628139" extrusionOk="0">
                  <a:moveTo>
                    <a:pt x="406400" y="31750"/>
                  </a:moveTo>
                  <a:lnTo>
                    <a:pt x="355600" y="31750"/>
                  </a:lnTo>
                  <a:lnTo>
                    <a:pt x="355600" y="44450"/>
                  </a:lnTo>
                  <a:lnTo>
                    <a:pt x="406400" y="44450"/>
                  </a:lnTo>
                  <a:lnTo>
                    <a:pt x="406400" y="31750"/>
                  </a:lnTo>
                  <a:close/>
                </a:path>
                <a:path w="2903854" h="1628139" extrusionOk="0">
                  <a:moveTo>
                    <a:pt x="495300" y="31750"/>
                  </a:moveTo>
                  <a:lnTo>
                    <a:pt x="444500" y="31750"/>
                  </a:lnTo>
                  <a:lnTo>
                    <a:pt x="444500" y="44450"/>
                  </a:lnTo>
                  <a:lnTo>
                    <a:pt x="495300" y="44450"/>
                  </a:lnTo>
                  <a:lnTo>
                    <a:pt x="495300" y="31750"/>
                  </a:lnTo>
                  <a:close/>
                </a:path>
                <a:path w="2903854" h="1628139" extrusionOk="0">
                  <a:moveTo>
                    <a:pt x="584200" y="31750"/>
                  </a:moveTo>
                  <a:lnTo>
                    <a:pt x="533400" y="31750"/>
                  </a:lnTo>
                  <a:lnTo>
                    <a:pt x="533400" y="44450"/>
                  </a:lnTo>
                  <a:lnTo>
                    <a:pt x="584200" y="44450"/>
                  </a:lnTo>
                  <a:lnTo>
                    <a:pt x="584200" y="31750"/>
                  </a:lnTo>
                  <a:close/>
                </a:path>
                <a:path w="2903854" h="1628139" extrusionOk="0">
                  <a:moveTo>
                    <a:pt x="673100" y="31750"/>
                  </a:moveTo>
                  <a:lnTo>
                    <a:pt x="622300" y="31750"/>
                  </a:lnTo>
                  <a:lnTo>
                    <a:pt x="622300" y="44450"/>
                  </a:lnTo>
                  <a:lnTo>
                    <a:pt x="673100" y="44450"/>
                  </a:lnTo>
                  <a:lnTo>
                    <a:pt x="673100" y="31750"/>
                  </a:lnTo>
                  <a:close/>
                </a:path>
                <a:path w="2903854" h="1628139" extrusionOk="0">
                  <a:moveTo>
                    <a:pt x="762000" y="31750"/>
                  </a:moveTo>
                  <a:lnTo>
                    <a:pt x="711200" y="31750"/>
                  </a:lnTo>
                  <a:lnTo>
                    <a:pt x="711200" y="44450"/>
                  </a:lnTo>
                  <a:lnTo>
                    <a:pt x="762000" y="44450"/>
                  </a:lnTo>
                  <a:lnTo>
                    <a:pt x="762000" y="31750"/>
                  </a:lnTo>
                  <a:close/>
                </a:path>
                <a:path w="2903854" h="1628139" extrusionOk="0">
                  <a:moveTo>
                    <a:pt x="850900" y="31750"/>
                  </a:moveTo>
                  <a:lnTo>
                    <a:pt x="800100" y="31750"/>
                  </a:lnTo>
                  <a:lnTo>
                    <a:pt x="800100" y="44450"/>
                  </a:lnTo>
                  <a:lnTo>
                    <a:pt x="850900" y="44450"/>
                  </a:lnTo>
                  <a:lnTo>
                    <a:pt x="850900" y="31750"/>
                  </a:lnTo>
                  <a:close/>
                </a:path>
                <a:path w="2903854" h="1628139" extrusionOk="0">
                  <a:moveTo>
                    <a:pt x="939800" y="31750"/>
                  </a:moveTo>
                  <a:lnTo>
                    <a:pt x="889000" y="31750"/>
                  </a:lnTo>
                  <a:lnTo>
                    <a:pt x="889000" y="44450"/>
                  </a:lnTo>
                  <a:lnTo>
                    <a:pt x="939800" y="44450"/>
                  </a:lnTo>
                  <a:lnTo>
                    <a:pt x="939800" y="31750"/>
                  </a:lnTo>
                  <a:close/>
                </a:path>
                <a:path w="2903854" h="1628139" extrusionOk="0">
                  <a:moveTo>
                    <a:pt x="1028700" y="31750"/>
                  </a:moveTo>
                  <a:lnTo>
                    <a:pt x="977900" y="31750"/>
                  </a:lnTo>
                  <a:lnTo>
                    <a:pt x="977900" y="44450"/>
                  </a:lnTo>
                  <a:lnTo>
                    <a:pt x="1028700" y="44450"/>
                  </a:lnTo>
                  <a:lnTo>
                    <a:pt x="1028700" y="31750"/>
                  </a:lnTo>
                  <a:close/>
                </a:path>
                <a:path w="2903854" h="1628139" extrusionOk="0">
                  <a:moveTo>
                    <a:pt x="1117600" y="31750"/>
                  </a:moveTo>
                  <a:lnTo>
                    <a:pt x="1066800" y="31750"/>
                  </a:lnTo>
                  <a:lnTo>
                    <a:pt x="1066800" y="44450"/>
                  </a:lnTo>
                  <a:lnTo>
                    <a:pt x="1117600" y="44450"/>
                  </a:lnTo>
                  <a:lnTo>
                    <a:pt x="1117600" y="31750"/>
                  </a:lnTo>
                  <a:close/>
                </a:path>
                <a:path w="2903854" h="1628139" extrusionOk="0">
                  <a:moveTo>
                    <a:pt x="1206500" y="31750"/>
                  </a:moveTo>
                  <a:lnTo>
                    <a:pt x="1155700" y="31750"/>
                  </a:lnTo>
                  <a:lnTo>
                    <a:pt x="1155700" y="44450"/>
                  </a:lnTo>
                  <a:lnTo>
                    <a:pt x="1206500" y="44450"/>
                  </a:lnTo>
                  <a:lnTo>
                    <a:pt x="1206500" y="31750"/>
                  </a:lnTo>
                  <a:close/>
                </a:path>
                <a:path w="2903854" h="1628139" extrusionOk="0">
                  <a:moveTo>
                    <a:pt x="1295400" y="31750"/>
                  </a:moveTo>
                  <a:lnTo>
                    <a:pt x="1244600" y="31750"/>
                  </a:lnTo>
                  <a:lnTo>
                    <a:pt x="1244600" y="44450"/>
                  </a:lnTo>
                  <a:lnTo>
                    <a:pt x="1295400" y="44450"/>
                  </a:lnTo>
                  <a:lnTo>
                    <a:pt x="1295400" y="31750"/>
                  </a:lnTo>
                  <a:close/>
                </a:path>
                <a:path w="2903854" h="1628139" extrusionOk="0">
                  <a:moveTo>
                    <a:pt x="1384300" y="31750"/>
                  </a:moveTo>
                  <a:lnTo>
                    <a:pt x="1333500" y="31750"/>
                  </a:lnTo>
                  <a:lnTo>
                    <a:pt x="1333500" y="44450"/>
                  </a:lnTo>
                  <a:lnTo>
                    <a:pt x="1384300" y="44450"/>
                  </a:lnTo>
                  <a:lnTo>
                    <a:pt x="1384300" y="31750"/>
                  </a:lnTo>
                  <a:close/>
                </a:path>
                <a:path w="2903854" h="1628139" extrusionOk="0">
                  <a:moveTo>
                    <a:pt x="1473200" y="31750"/>
                  </a:moveTo>
                  <a:lnTo>
                    <a:pt x="1422400" y="31750"/>
                  </a:lnTo>
                  <a:lnTo>
                    <a:pt x="1422400" y="44450"/>
                  </a:lnTo>
                  <a:lnTo>
                    <a:pt x="1473200" y="44450"/>
                  </a:lnTo>
                  <a:lnTo>
                    <a:pt x="1473200" y="31750"/>
                  </a:lnTo>
                  <a:close/>
                </a:path>
                <a:path w="2903854" h="1628139" extrusionOk="0">
                  <a:moveTo>
                    <a:pt x="1505966" y="1460500"/>
                  </a:moveTo>
                  <a:lnTo>
                    <a:pt x="1493266" y="1460500"/>
                  </a:lnTo>
                  <a:lnTo>
                    <a:pt x="1493266" y="1511300"/>
                  </a:lnTo>
                  <a:lnTo>
                    <a:pt x="1505966" y="1511300"/>
                  </a:lnTo>
                  <a:lnTo>
                    <a:pt x="1505966" y="1460500"/>
                  </a:lnTo>
                  <a:close/>
                </a:path>
                <a:path w="2903854" h="1628139" extrusionOk="0">
                  <a:moveTo>
                    <a:pt x="1505966" y="1371600"/>
                  </a:moveTo>
                  <a:lnTo>
                    <a:pt x="1493266" y="1371600"/>
                  </a:lnTo>
                  <a:lnTo>
                    <a:pt x="1493266" y="1422400"/>
                  </a:lnTo>
                  <a:lnTo>
                    <a:pt x="1505966" y="1422400"/>
                  </a:lnTo>
                  <a:lnTo>
                    <a:pt x="1505966" y="1371600"/>
                  </a:lnTo>
                  <a:close/>
                </a:path>
                <a:path w="2903854" h="1628139" extrusionOk="0">
                  <a:moveTo>
                    <a:pt x="1505966" y="1282700"/>
                  </a:moveTo>
                  <a:lnTo>
                    <a:pt x="1493266" y="1282700"/>
                  </a:lnTo>
                  <a:lnTo>
                    <a:pt x="1493266" y="1333500"/>
                  </a:lnTo>
                  <a:lnTo>
                    <a:pt x="1505966" y="1333500"/>
                  </a:lnTo>
                  <a:lnTo>
                    <a:pt x="1505966" y="1282700"/>
                  </a:lnTo>
                  <a:close/>
                </a:path>
                <a:path w="2903854" h="1628139" extrusionOk="0">
                  <a:moveTo>
                    <a:pt x="1505966" y="1193800"/>
                  </a:moveTo>
                  <a:lnTo>
                    <a:pt x="1493266" y="1193800"/>
                  </a:lnTo>
                  <a:lnTo>
                    <a:pt x="1493266" y="1244600"/>
                  </a:lnTo>
                  <a:lnTo>
                    <a:pt x="1505966" y="1244600"/>
                  </a:lnTo>
                  <a:lnTo>
                    <a:pt x="1505966" y="1193800"/>
                  </a:lnTo>
                  <a:close/>
                </a:path>
                <a:path w="2903854" h="1628139" extrusionOk="0">
                  <a:moveTo>
                    <a:pt x="1505966" y="1104900"/>
                  </a:moveTo>
                  <a:lnTo>
                    <a:pt x="1493266" y="1104900"/>
                  </a:lnTo>
                  <a:lnTo>
                    <a:pt x="1493266" y="1155700"/>
                  </a:lnTo>
                  <a:lnTo>
                    <a:pt x="1505966" y="1155700"/>
                  </a:lnTo>
                  <a:lnTo>
                    <a:pt x="1505966" y="1104900"/>
                  </a:lnTo>
                  <a:close/>
                </a:path>
                <a:path w="2903854" h="1628139" extrusionOk="0">
                  <a:moveTo>
                    <a:pt x="1505966" y="1016000"/>
                  </a:moveTo>
                  <a:lnTo>
                    <a:pt x="1493266" y="1016000"/>
                  </a:lnTo>
                  <a:lnTo>
                    <a:pt x="1493266" y="1066800"/>
                  </a:lnTo>
                  <a:lnTo>
                    <a:pt x="1505966" y="1066800"/>
                  </a:lnTo>
                  <a:lnTo>
                    <a:pt x="1505966" y="1016000"/>
                  </a:lnTo>
                  <a:close/>
                </a:path>
                <a:path w="2903854" h="1628139" extrusionOk="0">
                  <a:moveTo>
                    <a:pt x="1505966" y="927100"/>
                  </a:moveTo>
                  <a:lnTo>
                    <a:pt x="1493266" y="927100"/>
                  </a:lnTo>
                  <a:lnTo>
                    <a:pt x="1493266" y="977900"/>
                  </a:lnTo>
                  <a:lnTo>
                    <a:pt x="1505966" y="977900"/>
                  </a:lnTo>
                  <a:lnTo>
                    <a:pt x="1505966" y="927100"/>
                  </a:lnTo>
                  <a:close/>
                </a:path>
                <a:path w="2903854" h="1628139" extrusionOk="0">
                  <a:moveTo>
                    <a:pt x="1505966" y="838200"/>
                  </a:moveTo>
                  <a:lnTo>
                    <a:pt x="1493266" y="838200"/>
                  </a:lnTo>
                  <a:lnTo>
                    <a:pt x="1493266" y="889000"/>
                  </a:lnTo>
                  <a:lnTo>
                    <a:pt x="1505966" y="889000"/>
                  </a:lnTo>
                  <a:lnTo>
                    <a:pt x="1505966" y="838200"/>
                  </a:lnTo>
                  <a:close/>
                </a:path>
                <a:path w="2903854" h="1628139" extrusionOk="0">
                  <a:moveTo>
                    <a:pt x="1505966" y="749300"/>
                  </a:moveTo>
                  <a:lnTo>
                    <a:pt x="1493266" y="749300"/>
                  </a:lnTo>
                  <a:lnTo>
                    <a:pt x="1493266" y="800100"/>
                  </a:lnTo>
                  <a:lnTo>
                    <a:pt x="1505966" y="800100"/>
                  </a:lnTo>
                  <a:lnTo>
                    <a:pt x="1505966" y="749300"/>
                  </a:lnTo>
                  <a:close/>
                </a:path>
                <a:path w="2903854" h="1628139" extrusionOk="0">
                  <a:moveTo>
                    <a:pt x="1505966" y="660400"/>
                  </a:moveTo>
                  <a:lnTo>
                    <a:pt x="1493266" y="660400"/>
                  </a:lnTo>
                  <a:lnTo>
                    <a:pt x="1493266" y="711200"/>
                  </a:lnTo>
                  <a:lnTo>
                    <a:pt x="1505966" y="711200"/>
                  </a:lnTo>
                  <a:lnTo>
                    <a:pt x="1505966" y="660400"/>
                  </a:lnTo>
                  <a:close/>
                </a:path>
                <a:path w="2903854" h="1628139" extrusionOk="0">
                  <a:moveTo>
                    <a:pt x="1505966" y="571500"/>
                  </a:moveTo>
                  <a:lnTo>
                    <a:pt x="1493266" y="571500"/>
                  </a:lnTo>
                  <a:lnTo>
                    <a:pt x="1493266" y="622300"/>
                  </a:lnTo>
                  <a:lnTo>
                    <a:pt x="1505966" y="622300"/>
                  </a:lnTo>
                  <a:lnTo>
                    <a:pt x="1505966" y="571500"/>
                  </a:lnTo>
                  <a:close/>
                </a:path>
                <a:path w="2903854" h="1628139" extrusionOk="0">
                  <a:moveTo>
                    <a:pt x="1505966" y="482600"/>
                  </a:moveTo>
                  <a:lnTo>
                    <a:pt x="1493266" y="482600"/>
                  </a:lnTo>
                  <a:lnTo>
                    <a:pt x="1493266" y="533400"/>
                  </a:lnTo>
                  <a:lnTo>
                    <a:pt x="1505966" y="533400"/>
                  </a:lnTo>
                  <a:lnTo>
                    <a:pt x="1505966" y="482600"/>
                  </a:lnTo>
                  <a:close/>
                </a:path>
                <a:path w="2903854" h="1628139" extrusionOk="0">
                  <a:moveTo>
                    <a:pt x="1505966" y="393700"/>
                  </a:moveTo>
                  <a:lnTo>
                    <a:pt x="1493266" y="393700"/>
                  </a:lnTo>
                  <a:lnTo>
                    <a:pt x="1493266" y="444500"/>
                  </a:lnTo>
                  <a:lnTo>
                    <a:pt x="1505966" y="444500"/>
                  </a:lnTo>
                  <a:lnTo>
                    <a:pt x="1505966" y="393700"/>
                  </a:lnTo>
                  <a:close/>
                </a:path>
                <a:path w="2903854" h="1628139" extrusionOk="0">
                  <a:moveTo>
                    <a:pt x="1505966" y="304812"/>
                  </a:moveTo>
                  <a:lnTo>
                    <a:pt x="1493266" y="304812"/>
                  </a:lnTo>
                  <a:lnTo>
                    <a:pt x="1493266" y="355600"/>
                  </a:lnTo>
                  <a:lnTo>
                    <a:pt x="1505966" y="355600"/>
                  </a:lnTo>
                  <a:lnTo>
                    <a:pt x="1505966" y="304812"/>
                  </a:lnTo>
                  <a:close/>
                </a:path>
                <a:path w="2903854" h="1628139" extrusionOk="0">
                  <a:moveTo>
                    <a:pt x="1505966" y="215900"/>
                  </a:moveTo>
                  <a:lnTo>
                    <a:pt x="1493266" y="215900"/>
                  </a:lnTo>
                  <a:lnTo>
                    <a:pt x="1493266" y="266712"/>
                  </a:lnTo>
                  <a:lnTo>
                    <a:pt x="1505966" y="266712"/>
                  </a:lnTo>
                  <a:lnTo>
                    <a:pt x="1505966" y="215900"/>
                  </a:lnTo>
                  <a:close/>
                </a:path>
                <a:path w="2903854" h="1628139" extrusionOk="0">
                  <a:moveTo>
                    <a:pt x="1505966" y="127000"/>
                  </a:moveTo>
                  <a:lnTo>
                    <a:pt x="1493266" y="127000"/>
                  </a:lnTo>
                  <a:lnTo>
                    <a:pt x="1493266" y="177800"/>
                  </a:lnTo>
                  <a:lnTo>
                    <a:pt x="1505966" y="177800"/>
                  </a:lnTo>
                  <a:lnTo>
                    <a:pt x="1505966" y="127000"/>
                  </a:lnTo>
                  <a:close/>
                </a:path>
                <a:path w="2903854" h="1628139" extrusionOk="0">
                  <a:moveTo>
                    <a:pt x="1505966" y="38100"/>
                  </a:moveTo>
                  <a:lnTo>
                    <a:pt x="1493266" y="38100"/>
                  </a:lnTo>
                  <a:lnTo>
                    <a:pt x="1493266" y="88900"/>
                  </a:lnTo>
                  <a:lnTo>
                    <a:pt x="1505966" y="88900"/>
                  </a:lnTo>
                  <a:lnTo>
                    <a:pt x="1505966" y="38100"/>
                  </a:lnTo>
                  <a:close/>
                </a:path>
                <a:path w="2903854" h="1628139" extrusionOk="0">
                  <a:moveTo>
                    <a:pt x="1537716" y="1577213"/>
                  </a:moveTo>
                  <a:lnTo>
                    <a:pt x="1505966" y="1577213"/>
                  </a:lnTo>
                  <a:lnTo>
                    <a:pt x="1505966" y="1549400"/>
                  </a:lnTo>
                  <a:lnTo>
                    <a:pt x="1493266" y="1549400"/>
                  </a:lnTo>
                  <a:lnTo>
                    <a:pt x="1493266" y="1577213"/>
                  </a:lnTo>
                  <a:lnTo>
                    <a:pt x="1461516" y="1577213"/>
                  </a:lnTo>
                  <a:lnTo>
                    <a:pt x="1499616" y="1628013"/>
                  </a:lnTo>
                  <a:lnTo>
                    <a:pt x="1528191" y="1589913"/>
                  </a:lnTo>
                  <a:lnTo>
                    <a:pt x="1537716" y="1577213"/>
                  </a:lnTo>
                  <a:close/>
                </a:path>
                <a:path w="2903854" h="1628139" extrusionOk="0">
                  <a:moveTo>
                    <a:pt x="1562100" y="31750"/>
                  </a:moveTo>
                  <a:lnTo>
                    <a:pt x="1511300" y="31750"/>
                  </a:lnTo>
                  <a:lnTo>
                    <a:pt x="1511300" y="44450"/>
                  </a:lnTo>
                  <a:lnTo>
                    <a:pt x="1562100" y="44450"/>
                  </a:lnTo>
                  <a:lnTo>
                    <a:pt x="1562100" y="31750"/>
                  </a:lnTo>
                  <a:close/>
                </a:path>
                <a:path w="2903854" h="1628139" extrusionOk="0">
                  <a:moveTo>
                    <a:pt x="1651000" y="31750"/>
                  </a:moveTo>
                  <a:lnTo>
                    <a:pt x="1600200" y="31750"/>
                  </a:lnTo>
                  <a:lnTo>
                    <a:pt x="1600200" y="44450"/>
                  </a:lnTo>
                  <a:lnTo>
                    <a:pt x="1651000" y="44450"/>
                  </a:lnTo>
                  <a:lnTo>
                    <a:pt x="1651000" y="31750"/>
                  </a:lnTo>
                  <a:close/>
                </a:path>
                <a:path w="2903854" h="1628139" extrusionOk="0">
                  <a:moveTo>
                    <a:pt x="1739900" y="31750"/>
                  </a:moveTo>
                  <a:lnTo>
                    <a:pt x="1689100" y="31750"/>
                  </a:lnTo>
                  <a:lnTo>
                    <a:pt x="1689100" y="44450"/>
                  </a:lnTo>
                  <a:lnTo>
                    <a:pt x="1739900" y="44450"/>
                  </a:lnTo>
                  <a:lnTo>
                    <a:pt x="1739900" y="31750"/>
                  </a:lnTo>
                  <a:close/>
                </a:path>
                <a:path w="2903854" h="1628139" extrusionOk="0">
                  <a:moveTo>
                    <a:pt x="1828800" y="31750"/>
                  </a:moveTo>
                  <a:lnTo>
                    <a:pt x="1778000" y="31750"/>
                  </a:lnTo>
                  <a:lnTo>
                    <a:pt x="1778000" y="44450"/>
                  </a:lnTo>
                  <a:lnTo>
                    <a:pt x="1828800" y="44450"/>
                  </a:lnTo>
                  <a:lnTo>
                    <a:pt x="1828800" y="31750"/>
                  </a:lnTo>
                  <a:close/>
                </a:path>
                <a:path w="2903854" h="1628139" extrusionOk="0">
                  <a:moveTo>
                    <a:pt x="1917700" y="31750"/>
                  </a:moveTo>
                  <a:lnTo>
                    <a:pt x="1866900" y="31750"/>
                  </a:lnTo>
                  <a:lnTo>
                    <a:pt x="1866900" y="44450"/>
                  </a:lnTo>
                  <a:lnTo>
                    <a:pt x="1917700" y="44450"/>
                  </a:lnTo>
                  <a:lnTo>
                    <a:pt x="1917700" y="31750"/>
                  </a:lnTo>
                  <a:close/>
                </a:path>
                <a:path w="2903854" h="1628139" extrusionOk="0">
                  <a:moveTo>
                    <a:pt x="2006600" y="31750"/>
                  </a:moveTo>
                  <a:lnTo>
                    <a:pt x="1955800" y="31750"/>
                  </a:lnTo>
                  <a:lnTo>
                    <a:pt x="1955800" y="44450"/>
                  </a:lnTo>
                  <a:lnTo>
                    <a:pt x="2006600" y="44450"/>
                  </a:lnTo>
                  <a:lnTo>
                    <a:pt x="2006600" y="31750"/>
                  </a:lnTo>
                  <a:close/>
                </a:path>
                <a:path w="2903854" h="1628139" extrusionOk="0">
                  <a:moveTo>
                    <a:pt x="2095500" y="31750"/>
                  </a:moveTo>
                  <a:lnTo>
                    <a:pt x="2044700" y="31750"/>
                  </a:lnTo>
                  <a:lnTo>
                    <a:pt x="2044700" y="44450"/>
                  </a:lnTo>
                  <a:lnTo>
                    <a:pt x="2095500" y="44450"/>
                  </a:lnTo>
                  <a:lnTo>
                    <a:pt x="2095500" y="31750"/>
                  </a:lnTo>
                  <a:close/>
                </a:path>
                <a:path w="2903854" h="1628139" extrusionOk="0">
                  <a:moveTo>
                    <a:pt x="2184400" y="31750"/>
                  </a:moveTo>
                  <a:lnTo>
                    <a:pt x="2133600" y="31750"/>
                  </a:lnTo>
                  <a:lnTo>
                    <a:pt x="2133600" y="44450"/>
                  </a:lnTo>
                  <a:lnTo>
                    <a:pt x="2184400" y="44450"/>
                  </a:lnTo>
                  <a:lnTo>
                    <a:pt x="2184400" y="31750"/>
                  </a:lnTo>
                  <a:close/>
                </a:path>
                <a:path w="2903854" h="1628139" extrusionOk="0">
                  <a:moveTo>
                    <a:pt x="2273300" y="31750"/>
                  </a:moveTo>
                  <a:lnTo>
                    <a:pt x="2222500" y="31750"/>
                  </a:lnTo>
                  <a:lnTo>
                    <a:pt x="2222500" y="44450"/>
                  </a:lnTo>
                  <a:lnTo>
                    <a:pt x="2273300" y="44450"/>
                  </a:lnTo>
                  <a:lnTo>
                    <a:pt x="2273300" y="31750"/>
                  </a:lnTo>
                  <a:close/>
                </a:path>
                <a:path w="2903854" h="1628139" extrusionOk="0">
                  <a:moveTo>
                    <a:pt x="2362200" y="31750"/>
                  </a:moveTo>
                  <a:lnTo>
                    <a:pt x="2311400" y="31750"/>
                  </a:lnTo>
                  <a:lnTo>
                    <a:pt x="2311400" y="44450"/>
                  </a:lnTo>
                  <a:lnTo>
                    <a:pt x="2362200" y="44450"/>
                  </a:lnTo>
                  <a:lnTo>
                    <a:pt x="2362200" y="31750"/>
                  </a:lnTo>
                  <a:close/>
                </a:path>
                <a:path w="2903854" h="1628139" extrusionOk="0">
                  <a:moveTo>
                    <a:pt x="2451100" y="31750"/>
                  </a:moveTo>
                  <a:lnTo>
                    <a:pt x="2400300" y="31750"/>
                  </a:lnTo>
                  <a:lnTo>
                    <a:pt x="2400300" y="44450"/>
                  </a:lnTo>
                  <a:lnTo>
                    <a:pt x="2451100" y="44450"/>
                  </a:lnTo>
                  <a:lnTo>
                    <a:pt x="2451100" y="31750"/>
                  </a:lnTo>
                  <a:close/>
                </a:path>
                <a:path w="2903854" h="1628139" extrusionOk="0">
                  <a:moveTo>
                    <a:pt x="2540000" y="31750"/>
                  </a:moveTo>
                  <a:lnTo>
                    <a:pt x="2489200" y="31750"/>
                  </a:lnTo>
                  <a:lnTo>
                    <a:pt x="2489200" y="44450"/>
                  </a:lnTo>
                  <a:lnTo>
                    <a:pt x="2540000" y="44450"/>
                  </a:lnTo>
                  <a:lnTo>
                    <a:pt x="2540000" y="31750"/>
                  </a:lnTo>
                  <a:close/>
                </a:path>
                <a:path w="2903854" h="1628139" extrusionOk="0">
                  <a:moveTo>
                    <a:pt x="2628900" y="31750"/>
                  </a:moveTo>
                  <a:lnTo>
                    <a:pt x="2578100" y="31750"/>
                  </a:lnTo>
                  <a:lnTo>
                    <a:pt x="2578100" y="44450"/>
                  </a:lnTo>
                  <a:lnTo>
                    <a:pt x="2628900" y="44450"/>
                  </a:lnTo>
                  <a:lnTo>
                    <a:pt x="2628900" y="31750"/>
                  </a:lnTo>
                  <a:close/>
                </a:path>
                <a:path w="2903854" h="1628139" extrusionOk="0">
                  <a:moveTo>
                    <a:pt x="2717800" y="31750"/>
                  </a:moveTo>
                  <a:lnTo>
                    <a:pt x="2667000" y="31750"/>
                  </a:lnTo>
                  <a:lnTo>
                    <a:pt x="2667000" y="44450"/>
                  </a:lnTo>
                  <a:lnTo>
                    <a:pt x="2717800" y="44450"/>
                  </a:lnTo>
                  <a:lnTo>
                    <a:pt x="2717800" y="31750"/>
                  </a:lnTo>
                  <a:close/>
                </a:path>
                <a:path w="2903854" h="1628139" extrusionOk="0">
                  <a:moveTo>
                    <a:pt x="2806700" y="31750"/>
                  </a:moveTo>
                  <a:lnTo>
                    <a:pt x="2755900" y="31750"/>
                  </a:lnTo>
                  <a:lnTo>
                    <a:pt x="2755900" y="44450"/>
                  </a:lnTo>
                  <a:lnTo>
                    <a:pt x="2806700" y="44450"/>
                  </a:lnTo>
                  <a:lnTo>
                    <a:pt x="2806700" y="31750"/>
                  </a:lnTo>
                  <a:close/>
                </a:path>
                <a:path w="2903854" h="1628139" extrusionOk="0">
                  <a:moveTo>
                    <a:pt x="2903728" y="38100"/>
                  </a:moveTo>
                  <a:lnTo>
                    <a:pt x="2895257" y="31750"/>
                  </a:lnTo>
                  <a:lnTo>
                    <a:pt x="2852928" y="0"/>
                  </a:lnTo>
                  <a:lnTo>
                    <a:pt x="2852928" y="31750"/>
                  </a:lnTo>
                  <a:lnTo>
                    <a:pt x="2844800" y="31750"/>
                  </a:lnTo>
                  <a:lnTo>
                    <a:pt x="2844800" y="44450"/>
                  </a:lnTo>
                  <a:lnTo>
                    <a:pt x="2852928" y="44450"/>
                  </a:lnTo>
                  <a:lnTo>
                    <a:pt x="2852928" y="76200"/>
                  </a:lnTo>
                  <a:lnTo>
                    <a:pt x="2895257" y="44450"/>
                  </a:lnTo>
                  <a:lnTo>
                    <a:pt x="2903728" y="38100"/>
                  </a:lnTo>
                  <a:close/>
                </a:path>
              </a:pathLst>
            </a:custGeom>
            <a:solidFill>
              <a:srgbClr val="0078D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82" name="Google Shape;1682;p75"/>
          <p:cNvSpPr txBox="1"/>
          <p:nvPr/>
        </p:nvSpPr>
        <p:spPr>
          <a:xfrm>
            <a:off x="9148953" y="3519677"/>
            <a:ext cx="711200" cy="186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Cosmos DB</a:t>
            </a:r>
            <a:endParaRPr sz="105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1683" name="Google Shape;1683;p75"/>
          <p:cNvGrpSpPr/>
          <p:nvPr/>
        </p:nvGrpSpPr>
        <p:grpSpPr>
          <a:xfrm>
            <a:off x="873251" y="4631436"/>
            <a:ext cx="242570" cy="297180"/>
            <a:chOff x="873251" y="4631436"/>
            <a:chExt cx="242570" cy="297180"/>
          </a:xfrm>
        </p:grpSpPr>
        <p:sp>
          <p:nvSpPr>
            <p:cNvPr id="1684" name="Google Shape;1684;p75"/>
            <p:cNvSpPr/>
            <p:nvPr/>
          </p:nvSpPr>
          <p:spPr>
            <a:xfrm>
              <a:off x="873251" y="4631436"/>
              <a:ext cx="242570" cy="297180"/>
            </a:xfrm>
            <a:custGeom>
              <a:avLst/>
              <a:gdLst/>
              <a:ahLst/>
              <a:cxnLst/>
              <a:rect l="l" t="t" r="r" b="b"/>
              <a:pathLst>
                <a:path w="242569" h="297179" extrusionOk="0">
                  <a:moveTo>
                    <a:pt x="0" y="0"/>
                  </a:moveTo>
                  <a:lnTo>
                    <a:pt x="172681" y="0"/>
                  </a:lnTo>
                  <a:lnTo>
                    <a:pt x="242315" y="69595"/>
                  </a:lnTo>
                  <a:lnTo>
                    <a:pt x="242315" y="297180"/>
                  </a:lnTo>
                  <a:lnTo>
                    <a:pt x="0" y="29718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175" cap="flat" cmpd="sng">
              <a:solidFill>
                <a:srgbClr val="50505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5" name="Google Shape;1685;p75"/>
            <p:cNvSpPr/>
            <p:nvPr/>
          </p:nvSpPr>
          <p:spPr>
            <a:xfrm>
              <a:off x="1044917" y="4633595"/>
              <a:ext cx="68580" cy="68580"/>
            </a:xfrm>
            <a:custGeom>
              <a:avLst/>
              <a:gdLst/>
              <a:ahLst/>
              <a:cxnLst/>
              <a:rect l="l" t="t" r="r" b="b"/>
              <a:pathLst>
                <a:path w="68580" h="68579" extrusionOk="0">
                  <a:moveTo>
                    <a:pt x="393" y="0"/>
                  </a:moveTo>
                  <a:lnTo>
                    <a:pt x="0" y="68452"/>
                  </a:lnTo>
                  <a:lnTo>
                    <a:pt x="68503" y="68071"/>
                  </a:lnTo>
                  <a:lnTo>
                    <a:pt x="393" y="0"/>
                  </a:lnTo>
                  <a:close/>
                </a:path>
              </a:pathLst>
            </a:custGeom>
            <a:noFill/>
            <a:ln w="12700" cap="flat" cmpd="sng">
              <a:solidFill>
                <a:srgbClr val="50505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6" name="Google Shape;1686;p75"/>
            <p:cNvSpPr/>
            <p:nvPr/>
          </p:nvSpPr>
          <p:spPr>
            <a:xfrm>
              <a:off x="911351" y="4696968"/>
              <a:ext cx="169545" cy="165100"/>
            </a:xfrm>
            <a:custGeom>
              <a:avLst/>
              <a:gdLst/>
              <a:ahLst/>
              <a:cxnLst/>
              <a:rect l="l" t="t" r="r" b="b"/>
              <a:pathLst>
                <a:path w="169544" h="165100" extrusionOk="0">
                  <a:moveTo>
                    <a:pt x="0" y="0"/>
                  </a:moveTo>
                  <a:lnTo>
                    <a:pt x="99098" y="0"/>
                  </a:lnTo>
                </a:path>
                <a:path w="169544" h="165100" extrusionOk="0">
                  <a:moveTo>
                    <a:pt x="0" y="54863"/>
                  </a:moveTo>
                  <a:lnTo>
                    <a:pt x="169036" y="54863"/>
                  </a:lnTo>
                </a:path>
                <a:path w="169544" h="165100" extrusionOk="0">
                  <a:moveTo>
                    <a:pt x="0" y="109727"/>
                  </a:moveTo>
                  <a:lnTo>
                    <a:pt x="169036" y="109727"/>
                  </a:lnTo>
                </a:path>
                <a:path w="169544" h="165100" extrusionOk="0">
                  <a:moveTo>
                    <a:pt x="0" y="164591"/>
                  </a:moveTo>
                  <a:lnTo>
                    <a:pt x="169036" y="164591"/>
                  </a:lnTo>
                </a:path>
              </a:pathLst>
            </a:custGeom>
            <a:noFill/>
            <a:ln w="12175" cap="flat" cmpd="sng">
              <a:solidFill>
                <a:srgbClr val="50505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87" name="Google Shape;1687;p75"/>
          <p:cNvSpPr txBox="1"/>
          <p:nvPr/>
        </p:nvSpPr>
        <p:spPr>
          <a:xfrm>
            <a:off x="426516" y="4985765"/>
            <a:ext cx="1134110" cy="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Files (unstructured)</a:t>
            </a:r>
            <a:endParaRPr sz="1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688" name="Google Shape;1688;p75"/>
          <p:cNvSpPr txBox="1"/>
          <p:nvPr/>
        </p:nvSpPr>
        <p:spPr>
          <a:xfrm>
            <a:off x="371043" y="4193285"/>
            <a:ext cx="1243330" cy="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Media (unstructured)</a:t>
            </a:r>
            <a:endParaRPr sz="1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1689" name="Google Shape;1689;p75"/>
          <p:cNvGrpSpPr/>
          <p:nvPr/>
        </p:nvGrpSpPr>
        <p:grpSpPr>
          <a:xfrm>
            <a:off x="891539" y="3828287"/>
            <a:ext cx="204470" cy="302260"/>
            <a:chOff x="891539" y="3828287"/>
            <a:chExt cx="204470" cy="302260"/>
          </a:xfrm>
        </p:grpSpPr>
        <p:sp>
          <p:nvSpPr>
            <p:cNvPr id="1690" name="Google Shape;1690;p75"/>
            <p:cNvSpPr/>
            <p:nvPr/>
          </p:nvSpPr>
          <p:spPr>
            <a:xfrm>
              <a:off x="891539" y="3828287"/>
              <a:ext cx="204470" cy="302260"/>
            </a:xfrm>
            <a:custGeom>
              <a:avLst/>
              <a:gdLst/>
              <a:ahLst/>
              <a:cxnLst/>
              <a:rect l="l" t="t" r="r" b="b"/>
              <a:pathLst>
                <a:path w="204469" h="302260" extrusionOk="0">
                  <a:moveTo>
                    <a:pt x="123443" y="0"/>
                  </a:moveTo>
                  <a:lnTo>
                    <a:pt x="204215" y="0"/>
                  </a:lnTo>
                </a:path>
                <a:path w="204469" h="302260" extrusionOk="0">
                  <a:moveTo>
                    <a:pt x="204215" y="39624"/>
                  </a:moveTo>
                  <a:lnTo>
                    <a:pt x="123443" y="39624"/>
                  </a:lnTo>
                </a:path>
                <a:path w="204469" h="302260" extrusionOk="0">
                  <a:moveTo>
                    <a:pt x="71628" y="201168"/>
                  </a:moveTo>
                  <a:lnTo>
                    <a:pt x="195072" y="201168"/>
                  </a:lnTo>
                  <a:lnTo>
                    <a:pt x="195072" y="89916"/>
                  </a:lnTo>
                  <a:lnTo>
                    <a:pt x="71628" y="89916"/>
                  </a:lnTo>
                  <a:lnTo>
                    <a:pt x="71628" y="201168"/>
                  </a:lnTo>
                  <a:close/>
                </a:path>
                <a:path w="204469" h="302260" extrusionOk="0">
                  <a:moveTo>
                    <a:pt x="195072" y="196595"/>
                  </a:moveTo>
                  <a:lnTo>
                    <a:pt x="154076" y="155956"/>
                  </a:lnTo>
                  <a:lnTo>
                    <a:pt x="143484" y="166116"/>
                  </a:lnTo>
                  <a:lnTo>
                    <a:pt x="112623" y="135636"/>
                  </a:lnTo>
                  <a:lnTo>
                    <a:pt x="71628" y="176275"/>
                  </a:lnTo>
                </a:path>
                <a:path w="204469" h="302260" extrusionOk="0">
                  <a:moveTo>
                    <a:pt x="0" y="109728"/>
                  </a:moveTo>
                  <a:lnTo>
                    <a:pt x="41147" y="109728"/>
                  </a:lnTo>
                </a:path>
                <a:path w="204469" h="302260" extrusionOk="0">
                  <a:moveTo>
                    <a:pt x="0" y="150875"/>
                  </a:moveTo>
                  <a:lnTo>
                    <a:pt x="41147" y="150875"/>
                  </a:lnTo>
                </a:path>
                <a:path w="204469" h="302260" extrusionOk="0">
                  <a:moveTo>
                    <a:pt x="0" y="190500"/>
                  </a:moveTo>
                  <a:lnTo>
                    <a:pt x="41147" y="190500"/>
                  </a:lnTo>
                </a:path>
                <a:path w="204469" h="302260" extrusionOk="0">
                  <a:moveTo>
                    <a:pt x="10668" y="301751"/>
                  </a:moveTo>
                  <a:lnTo>
                    <a:pt x="92964" y="301751"/>
                  </a:lnTo>
                  <a:lnTo>
                    <a:pt x="92964" y="240791"/>
                  </a:lnTo>
                  <a:lnTo>
                    <a:pt x="10668" y="240791"/>
                  </a:lnTo>
                  <a:lnTo>
                    <a:pt x="10668" y="301751"/>
                  </a:lnTo>
                  <a:close/>
                </a:path>
                <a:path w="204469" h="302260" extrusionOk="0">
                  <a:moveTo>
                    <a:pt x="123443" y="251460"/>
                  </a:moveTo>
                  <a:lnTo>
                    <a:pt x="204215" y="251460"/>
                  </a:lnTo>
                </a:path>
              </a:pathLst>
            </a:custGeom>
            <a:noFill/>
            <a:ln w="12175" cap="flat" cmpd="sng">
              <a:solidFill>
                <a:srgbClr val="50505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1" name="Google Shape;1691;p75"/>
            <p:cNvSpPr/>
            <p:nvPr/>
          </p:nvSpPr>
          <p:spPr>
            <a:xfrm>
              <a:off x="902207" y="3828287"/>
              <a:ext cx="163195" cy="131445"/>
            </a:xfrm>
            <a:custGeom>
              <a:avLst/>
              <a:gdLst/>
              <a:ahLst/>
              <a:cxnLst/>
              <a:rect l="l" t="t" r="r" b="b"/>
              <a:pathLst>
                <a:path w="163194" h="131445" extrusionOk="0">
                  <a:moveTo>
                    <a:pt x="143255" y="120395"/>
                  </a:moveTo>
                  <a:lnTo>
                    <a:pt x="143255" y="114554"/>
                  </a:lnTo>
                  <a:lnTo>
                    <a:pt x="147688" y="109728"/>
                  </a:lnTo>
                  <a:lnTo>
                    <a:pt x="153161" y="109728"/>
                  </a:lnTo>
                  <a:lnTo>
                    <a:pt x="158635" y="109728"/>
                  </a:lnTo>
                  <a:lnTo>
                    <a:pt x="163067" y="114554"/>
                  </a:lnTo>
                  <a:lnTo>
                    <a:pt x="163067" y="120395"/>
                  </a:lnTo>
                  <a:lnTo>
                    <a:pt x="163067" y="126237"/>
                  </a:lnTo>
                  <a:lnTo>
                    <a:pt x="158635" y="131063"/>
                  </a:lnTo>
                  <a:lnTo>
                    <a:pt x="153161" y="131063"/>
                  </a:lnTo>
                  <a:lnTo>
                    <a:pt x="147688" y="131063"/>
                  </a:lnTo>
                  <a:lnTo>
                    <a:pt x="143255" y="126237"/>
                  </a:lnTo>
                  <a:lnTo>
                    <a:pt x="143255" y="120395"/>
                  </a:lnTo>
                  <a:close/>
                </a:path>
                <a:path w="163194" h="131445" extrusionOk="0">
                  <a:moveTo>
                    <a:pt x="0" y="0"/>
                  </a:moveTo>
                  <a:lnTo>
                    <a:pt x="82295" y="0"/>
                  </a:lnTo>
                  <a:lnTo>
                    <a:pt x="82295" y="50545"/>
                  </a:lnTo>
                  <a:lnTo>
                    <a:pt x="25882" y="50545"/>
                  </a:lnTo>
                  <a:lnTo>
                    <a:pt x="7619" y="68580"/>
                  </a:lnTo>
                  <a:lnTo>
                    <a:pt x="7619" y="50545"/>
                  </a:lnTo>
                  <a:lnTo>
                    <a:pt x="0" y="50545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175" cap="flat" cmpd="sng">
              <a:solidFill>
                <a:srgbClr val="50505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92" name="Google Shape;1692;p75"/>
          <p:cNvSpPr txBox="1"/>
          <p:nvPr/>
        </p:nvSpPr>
        <p:spPr>
          <a:xfrm>
            <a:off x="417372" y="3389122"/>
            <a:ext cx="1150620" cy="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Logs (unstructured)</a:t>
            </a:r>
            <a:endParaRPr sz="1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1693" name="Google Shape;1693;p75"/>
          <p:cNvGrpSpPr/>
          <p:nvPr/>
        </p:nvGrpSpPr>
        <p:grpSpPr>
          <a:xfrm>
            <a:off x="801623" y="3017519"/>
            <a:ext cx="384175" cy="334010"/>
            <a:chOff x="801623" y="3017519"/>
            <a:chExt cx="384175" cy="334010"/>
          </a:xfrm>
        </p:grpSpPr>
        <p:sp>
          <p:nvSpPr>
            <p:cNvPr id="1694" name="Google Shape;1694;p75"/>
            <p:cNvSpPr/>
            <p:nvPr/>
          </p:nvSpPr>
          <p:spPr>
            <a:xfrm>
              <a:off x="801623" y="3017519"/>
              <a:ext cx="384175" cy="334010"/>
            </a:xfrm>
            <a:custGeom>
              <a:avLst/>
              <a:gdLst/>
              <a:ahLst/>
              <a:cxnLst/>
              <a:rect l="l" t="t" r="r" b="b"/>
              <a:pathLst>
                <a:path w="384175" h="334010" extrusionOk="0">
                  <a:moveTo>
                    <a:pt x="0" y="17271"/>
                  </a:moveTo>
                  <a:lnTo>
                    <a:pt x="0" y="7746"/>
                  </a:lnTo>
                  <a:lnTo>
                    <a:pt x="7746" y="0"/>
                  </a:lnTo>
                  <a:lnTo>
                    <a:pt x="17297" y="0"/>
                  </a:lnTo>
                  <a:lnTo>
                    <a:pt x="366750" y="0"/>
                  </a:lnTo>
                  <a:lnTo>
                    <a:pt x="376301" y="0"/>
                  </a:lnTo>
                  <a:lnTo>
                    <a:pt x="384048" y="7746"/>
                  </a:lnTo>
                  <a:lnTo>
                    <a:pt x="384048" y="17271"/>
                  </a:lnTo>
                  <a:lnTo>
                    <a:pt x="384048" y="316483"/>
                  </a:lnTo>
                  <a:lnTo>
                    <a:pt x="384048" y="326008"/>
                  </a:lnTo>
                  <a:lnTo>
                    <a:pt x="376301" y="333755"/>
                  </a:lnTo>
                  <a:lnTo>
                    <a:pt x="366750" y="333755"/>
                  </a:lnTo>
                  <a:lnTo>
                    <a:pt x="17297" y="333755"/>
                  </a:lnTo>
                  <a:lnTo>
                    <a:pt x="7746" y="333755"/>
                  </a:lnTo>
                  <a:lnTo>
                    <a:pt x="0" y="326008"/>
                  </a:lnTo>
                  <a:lnTo>
                    <a:pt x="0" y="316483"/>
                  </a:lnTo>
                  <a:lnTo>
                    <a:pt x="0" y="17271"/>
                  </a:lnTo>
                  <a:close/>
                </a:path>
                <a:path w="384175" h="334010" extrusionOk="0">
                  <a:moveTo>
                    <a:pt x="30479" y="146303"/>
                  </a:moveTo>
                  <a:lnTo>
                    <a:pt x="123444" y="146303"/>
                  </a:lnTo>
                  <a:lnTo>
                    <a:pt x="123444" y="86867"/>
                  </a:lnTo>
                  <a:lnTo>
                    <a:pt x="30479" y="86867"/>
                  </a:lnTo>
                  <a:lnTo>
                    <a:pt x="30479" y="146303"/>
                  </a:lnTo>
                  <a:close/>
                </a:path>
                <a:path w="384175" h="334010" extrusionOk="0">
                  <a:moveTo>
                    <a:pt x="146304" y="146303"/>
                  </a:moveTo>
                  <a:lnTo>
                    <a:pt x="239268" y="146303"/>
                  </a:lnTo>
                  <a:lnTo>
                    <a:pt x="239268" y="86867"/>
                  </a:lnTo>
                  <a:lnTo>
                    <a:pt x="146304" y="86867"/>
                  </a:lnTo>
                  <a:lnTo>
                    <a:pt x="146304" y="146303"/>
                  </a:lnTo>
                  <a:close/>
                </a:path>
                <a:path w="384175" h="334010" extrusionOk="0">
                  <a:moveTo>
                    <a:pt x="263652" y="146303"/>
                  </a:moveTo>
                  <a:lnTo>
                    <a:pt x="356615" y="146303"/>
                  </a:lnTo>
                  <a:lnTo>
                    <a:pt x="356615" y="86867"/>
                  </a:lnTo>
                  <a:lnTo>
                    <a:pt x="263652" y="86867"/>
                  </a:lnTo>
                  <a:lnTo>
                    <a:pt x="263652" y="146303"/>
                  </a:lnTo>
                  <a:close/>
                </a:path>
                <a:path w="384175" h="334010" extrusionOk="0">
                  <a:moveTo>
                    <a:pt x="30479" y="225551"/>
                  </a:moveTo>
                  <a:lnTo>
                    <a:pt x="123444" y="225551"/>
                  </a:lnTo>
                  <a:lnTo>
                    <a:pt x="123444" y="166115"/>
                  </a:lnTo>
                  <a:lnTo>
                    <a:pt x="30479" y="166115"/>
                  </a:lnTo>
                  <a:lnTo>
                    <a:pt x="30479" y="225551"/>
                  </a:lnTo>
                  <a:close/>
                </a:path>
                <a:path w="384175" h="334010" extrusionOk="0">
                  <a:moveTo>
                    <a:pt x="146304" y="225551"/>
                  </a:moveTo>
                  <a:lnTo>
                    <a:pt x="239268" y="225551"/>
                  </a:lnTo>
                  <a:lnTo>
                    <a:pt x="239268" y="166115"/>
                  </a:lnTo>
                  <a:lnTo>
                    <a:pt x="146304" y="166115"/>
                  </a:lnTo>
                  <a:lnTo>
                    <a:pt x="146304" y="225551"/>
                  </a:lnTo>
                  <a:close/>
                </a:path>
                <a:path w="384175" h="334010" extrusionOk="0">
                  <a:moveTo>
                    <a:pt x="263652" y="225551"/>
                  </a:moveTo>
                  <a:lnTo>
                    <a:pt x="356615" y="225551"/>
                  </a:lnTo>
                  <a:lnTo>
                    <a:pt x="356615" y="166115"/>
                  </a:lnTo>
                  <a:lnTo>
                    <a:pt x="263652" y="166115"/>
                  </a:lnTo>
                  <a:lnTo>
                    <a:pt x="263652" y="225551"/>
                  </a:lnTo>
                  <a:close/>
                </a:path>
                <a:path w="384175" h="334010" extrusionOk="0">
                  <a:moveTo>
                    <a:pt x="30479" y="304800"/>
                  </a:moveTo>
                  <a:lnTo>
                    <a:pt x="123444" y="304800"/>
                  </a:lnTo>
                  <a:lnTo>
                    <a:pt x="123444" y="245363"/>
                  </a:lnTo>
                  <a:lnTo>
                    <a:pt x="30479" y="245363"/>
                  </a:lnTo>
                  <a:lnTo>
                    <a:pt x="30479" y="304800"/>
                  </a:lnTo>
                  <a:close/>
                </a:path>
                <a:path w="384175" h="334010" extrusionOk="0">
                  <a:moveTo>
                    <a:pt x="146304" y="304800"/>
                  </a:moveTo>
                  <a:lnTo>
                    <a:pt x="239268" y="304800"/>
                  </a:lnTo>
                  <a:lnTo>
                    <a:pt x="239268" y="245363"/>
                  </a:lnTo>
                  <a:lnTo>
                    <a:pt x="146304" y="245363"/>
                  </a:lnTo>
                  <a:lnTo>
                    <a:pt x="146304" y="304800"/>
                  </a:lnTo>
                  <a:close/>
                </a:path>
                <a:path w="384175" h="334010" extrusionOk="0">
                  <a:moveTo>
                    <a:pt x="263652" y="304800"/>
                  </a:moveTo>
                  <a:lnTo>
                    <a:pt x="356615" y="304800"/>
                  </a:lnTo>
                  <a:lnTo>
                    <a:pt x="356615" y="245363"/>
                  </a:lnTo>
                  <a:lnTo>
                    <a:pt x="263652" y="245363"/>
                  </a:lnTo>
                  <a:lnTo>
                    <a:pt x="263652" y="304800"/>
                  </a:lnTo>
                  <a:close/>
                </a:path>
              </a:pathLst>
            </a:custGeom>
            <a:noFill/>
            <a:ln w="12175" cap="flat" cmpd="sng">
              <a:solidFill>
                <a:srgbClr val="50505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75"/>
            <p:cNvSpPr/>
            <p:nvPr/>
          </p:nvSpPr>
          <p:spPr>
            <a:xfrm>
              <a:off x="801623" y="3078479"/>
              <a:ext cx="384175" cy="0"/>
            </a:xfrm>
            <a:custGeom>
              <a:avLst/>
              <a:gdLst/>
              <a:ahLst/>
              <a:cxnLst/>
              <a:rect l="l" t="t" r="r" b="b"/>
              <a:pathLst>
                <a:path w="384175" h="120000" extrusionOk="0">
                  <a:moveTo>
                    <a:pt x="0" y="0"/>
                  </a:moveTo>
                  <a:lnTo>
                    <a:pt x="383920" y="0"/>
                  </a:lnTo>
                </a:path>
              </a:pathLst>
            </a:custGeom>
            <a:noFill/>
            <a:ln w="12175" cap="flat" cmpd="sng">
              <a:solidFill>
                <a:srgbClr val="50505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96" name="Google Shape;1696;p75"/>
          <p:cNvSpPr txBox="1"/>
          <p:nvPr/>
        </p:nvSpPr>
        <p:spPr>
          <a:xfrm>
            <a:off x="4402963" y="5671515"/>
            <a:ext cx="1639570" cy="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Azure Data Lake Store Gen2</a:t>
            </a:r>
            <a:endParaRPr sz="1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697" name="Google Shape;1697;p75"/>
          <p:cNvSpPr txBox="1"/>
          <p:nvPr/>
        </p:nvSpPr>
        <p:spPr>
          <a:xfrm>
            <a:off x="2539745" y="5671515"/>
            <a:ext cx="1122045" cy="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Azure Data Factory</a:t>
            </a:r>
            <a:endParaRPr sz="1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698" name="Google Shape;1698;p75"/>
          <p:cNvSpPr txBox="1"/>
          <p:nvPr/>
        </p:nvSpPr>
        <p:spPr>
          <a:xfrm>
            <a:off x="6861175" y="3102991"/>
            <a:ext cx="1001394" cy="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Azure Databricks</a:t>
            </a:r>
            <a:endParaRPr sz="1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1699" name="Google Shape;1699;p75"/>
          <p:cNvGrpSpPr/>
          <p:nvPr/>
        </p:nvGrpSpPr>
        <p:grpSpPr>
          <a:xfrm>
            <a:off x="1488947" y="1997710"/>
            <a:ext cx="10032874" cy="4059174"/>
            <a:chOff x="1488947" y="1997710"/>
            <a:chExt cx="10032874" cy="4059174"/>
          </a:xfrm>
        </p:grpSpPr>
        <p:sp>
          <p:nvSpPr>
            <p:cNvPr id="1700" name="Google Shape;1700;p75"/>
            <p:cNvSpPr/>
            <p:nvPr/>
          </p:nvSpPr>
          <p:spPr>
            <a:xfrm>
              <a:off x="7997952" y="3284219"/>
              <a:ext cx="2663190" cy="76200"/>
            </a:xfrm>
            <a:custGeom>
              <a:avLst/>
              <a:gdLst/>
              <a:ahLst/>
              <a:cxnLst/>
              <a:rect l="l" t="t" r="r" b="b"/>
              <a:pathLst>
                <a:path w="2663190" h="76200" extrusionOk="0">
                  <a:moveTo>
                    <a:pt x="50800" y="31750"/>
                  </a:moveTo>
                  <a:lnTo>
                    <a:pt x="0" y="31750"/>
                  </a:lnTo>
                  <a:lnTo>
                    <a:pt x="0" y="44450"/>
                  </a:lnTo>
                  <a:lnTo>
                    <a:pt x="50800" y="44450"/>
                  </a:lnTo>
                  <a:lnTo>
                    <a:pt x="50800" y="31750"/>
                  </a:lnTo>
                  <a:close/>
                </a:path>
                <a:path w="2663190" h="76200" extrusionOk="0">
                  <a:moveTo>
                    <a:pt x="139700" y="31750"/>
                  </a:moveTo>
                  <a:lnTo>
                    <a:pt x="88900" y="31750"/>
                  </a:lnTo>
                  <a:lnTo>
                    <a:pt x="88900" y="44450"/>
                  </a:lnTo>
                  <a:lnTo>
                    <a:pt x="139700" y="44450"/>
                  </a:lnTo>
                  <a:lnTo>
                    <a:pt x="139700" y="31750"/>
                  </a:lnTo>
                  <a:close/>
                </a:path>
                <a:path w="2663190" h="76200" extrusionOk="0">
                  <a:moveTo>
                    <a:pt x="228600" y="31750"/>
                  </a:moveTo>
                  <a:lnTo>
                    <a:pt x="177800" y="31750"/>
                  </a:lnTo>
                  <a:lnTo>
                    <a:pt x="177800" y="44450"/>
                  </a:lnTo>
                  <a:lnTo>
                    <a:pt x="228600" y="44450"/>
                  </a:lnTo>
                  <a:lnTo>
                    <a:pt x="228600" y="31750"/>
                  </a:lnTo>
                  <a:close/>
                </a:path>
                <a:path w="2663190" h="76200" extrusionOk="0">
                  <a:moveTo>
                    <a:pt x="317500" y="31750"/>
                  </a:moveTo>
                  <a:lnTo>
                    <a:pt x="266700" y="31750"/>
                  </a:lnTo>
                  <a:lnTo>
                    <a:pt x="266700" y="44450"/>
                  </a:lnTo>
                  <a:lnTo>
                    <a:pt x="317500" y="44450"/>
                  </a:lnTo>
                  <a:lnTo>
                    <a:pt x="317500" y="31750"/>
                  </a:lnTo>
                  <a:close/>
                </a:path>
                <a:path w="2663190" h="76200" extrusionOk="0">
                  <a:moveTo>
                    <a:pt x="406400" y="31750"/>
                  </a:moveTo>
                  <a:lnTo>
                    <a:pt x="355600" y="31750"/>
                  </a:lnTo>
                  <a:lnTo>
                    <a:pt x="355600" y="44450"/>
                  </a:lnTo>
                  <a:lnTo>
                    <a:pt x="406400" y="44450"/>
                  </a:lnTo>
                  <a:lnTo>
                    <a:pt x="406400" y="31750"/>
                  </a:lnTo>
                  <a:close/>
                </a:path>
                <a:path w="2663190" h="76200" extrusionOk="0">
                  <a:moveTo>
                    <a:pt x="495300" y="31750"/>
                  </a:moveTo>
                  <a:lnTo>
                    <a:pt x="444500" y="31750"/>
                  </a:lnTo>
                  <a:lnTo>
                    <a:pt x="444500" y="44450"/>
                  </a:lnTo>
                  <a:lnTo>
                    <a:pt x="495300" y="44450"/>
                  </a:lnTo>
                  <a:lnTo>
                    <a:pt x="495300" y="31750"/>
                  </a:lnTo>
                  <a:close/>
                </a:path>
                <a:path w="2663190" h="76200" extrusionOk="0">
                  <a:moveTo>
                    <a:pt x="584200" y="31750"/>
                  </a:moveTo>
                  <a:lnTo>
                    <a:pt x="533400" y="31750"/>
                  </a:lnTo>
                  <a:lnTo>
                    <a:pt x="533400" y="44450"/>
                  </a:lnTo>
                  <a:lnTo>
                    <a:pt x="584200" y="44450"/>
                  </a:lnTo>
                  <a:lnTo>
                    <a:pt x="584200" y="31750"/>
                  </a:lnTo>
                  <a:close/>
                </a:path>
                <a:path w="2663190" h="76200" extrusionOk="0">
                  <a:moveTo>
                    <a:pt x="673100" y="31750"/>
                  </a:moveTo>
                  <a:lnTo>
                    <a:pt x="622300" y="31750"/>
                  </a:lnTo>
                  <a:lnTo>
                    <a:pt x="622300" y="44450"/>
                  </a:lnTo>
                  <a:lnTo>
                    <a:pt x="673100" y="44450"/>
                  </a:lnTo>
                  <a:lnTo>
                    <a:pt x="673100" y="31750"/>
                  </a:lnTo>
                  <a:close/>
                </a:path>
                <a:path w="2663190" h="76200" extrusionOk="0">
                  <a:moveTo>
                    <a:pt x="762000" y="31750"/>
                  </a:moveTo>
                  <a:lnTo>
                    <a:pt x="711200" y="31750"/>
                  </a:lnTo>
                  <a:lnTo>
                    <a:pt x="711200" y="44450"/>
                  </a:lnTo>
                  <a:lnTo>
                    <a:pt x="762000" y="44450"/>
                  </a:lnTo>
                  <a:lnTo>
                    <a:pt x="762000" y="31750"/>
                  </a:lnTo>
                  <a:close/>
                </a:path>
                <a:path w="2663190" h="76200" extrusionOk="0">
                  <a:moveTo>
                    <a:pt x="850900" y="31750"/>
                  </a:moveTo>
                  <a:lnTo>
                    <a:pt x="800100" y="31750"/>
                  </a:lnTo>
                  <a:lnTo>
                    <a:pt x="800100" y="44450"/>
                  </a:lnTo>
                  <a:lnTo>
                    <a:pt x="850900" y="44450"/>
                  </a:lnTo>
                  <a:lnTo>
                    <a:pt x="850900" y="31750"/>
                  </a:lnTo>
                  <a:close/>
                </a:path>
                <a:path w="2663190" h="76200" extrusionOk="0">
                  <a:moveTo>
                    <a:pt x="939800" y="31750"/>
                  </a:moveTo>
                  <a:lnTo>
                    <a:pt x="889000" y="31750"/>
                  </a:lnTo>
                  <a:lnTo>
                    <a:pt x="889000" y="44450"/>
                  </a:lnTo>
                  <a:lnTo>
                    <a:pt x="939800" y="44450"/>
                  </a:lnTo>
                  <a:lnTo>
                    <a:pt x="939800" y="31750"/>
                  </a:lnTo>
                  <a:close/>
                </a:path>
                <a:path w="2663190" h="76200" extrusionOk="0">
                  <a:moveTo>
                    <a:pt x="1028700" y="31750"/>
                  </a:moveTo>
                  <a:lnTo>
                    <a:pt x="977900" y="31750"/>
                  </a:lnTo>
                  <a:lnTo>
                    <a:pt x="977900" y="44450"/>
                  </a:lnTo>
                  <a:lnTo>
                    <a:pt x="1028700" y="44450"/>
                  </a:lnTo>
                  <a:lnTo>
                    <a:pt x="1028700" y="31750"/>
                  </a:lnTo>
                  <a:close/>
                </a:path>
                <a:path w="2663190" h="76200" extrusionOk="0">
                  <a:moveTo>
                    <a:pt x="1098550" y="38100"/>
                  </a:moveTo>
                  <a:lnTo>
                    <a:pt x="1047750" y="0"/>
                  </a:lnTo>
                  <a:lnTo>
                    <a:pt x="1047750" y="76200"/>
                  </a:lnTo>
                  <a:lnTo>
                    <a:pt x="1098550" y="38100"/>
                  </a:lnTo>
                  <a:close/>
                </a:path>
                <a:path w="2663190" h="76200" extrusionOk="0">
                  <a:moveTo>
                    <a:pt x="1963420" y="31750"/>
                  </a:moveTo>
                  <a:lnTo>
                    <a:pt x="1912620" y="31750"/>
                  </a:lnTo>
                  <a:lnTo>
                    <a:pt x="1912620" y="44450"/>
                  </a:lnTo>
                  <a:lnTo>
                    <a:pt x="1963420" y="44450"/>
                  </a:lnTo>
                  <a:lnTo>
                    <a:pt x="1963420" y="31750"/>
                  </a:lnTo>
                  <a:close/>
                </a:path>
                <a:path w="2663190" h="76200" extrusionOk="0">
                  <a:moveTo>
                    <a:pt x="2052320" y="31750"/>
                  </a:moveTo>
                  <a:lnTo>
                    <a:pt x="2001520" y="31750"/>
                  </a:lnTo>
                  <a:lnTo>
                    <a:pt x="2001520" y="44450"/>
                  </a:lnTo>
                  <a:lnTo>
                    <a:pt x="2052320" y="44450"/>
                  </a:lnTo>
                  <a:lnTo>
                    <a:pt x="2052320" y="31750"/>
                  </a:lnTo>
                  <a:close/>
                </a:path>
                <a:path w="2663190" h="76200" extrusionOk="0">
                  <a:moveTo>
                    <a:pt x="2141220" y="31750"/>
                  </a:moveTo>
                  <a:lnTo>
                    <a:pt x="2090420" y="31750"/>
                  </a:lnTo>
                  <a:lnTo>
                    <a:pt x="2090420" y="44450"/>
                  </a:lnTo>
                  <a:lnTo>
                    <a:pt x="2141220" y="44450"/>
                  </a:lnTo>
                  <a:lnTo>
                    <a:pt x="2141220" y="31750"/>
                  </a:lnTo>
                  <a:close/>
                </a:path>
                <a:path w="2663190" h="76200" extrusionOk="0">
                  <a:moveTo>
                    <a:pt x="2230120" y="31750"/>
                  </a:moveTo>
                  <a:lnTo>
                    <a:pt x="2179320" y="31750"/>
                  </a:lnTo>
                  <a:lnTo>
                    <a:pt x="2179320" y="44450"/>
                  </a:lnTo>
                  <a:lnTo>
                    <a:pt x="2230120" y="44450"/>
                  </a:lnTo>
                  <a:lnTo>
                    <a:pt x="2230120" y="31750"/>
                  </a:lnTo>
                  <a:close/>
                </a:path>
                <a:path w="2663190" h="76200" extrusionOk="0">
                  <a:moveTo>
                    <a:pt x="2319020" y="31750"/>
                  </a:moveTo>
                  <a:lnTo>
                    <a:pt x="2268220" y="31750"/>
                  </a:lnTo>
                  <a:lnTo>
                    <a:pt x="2268220" y="44450"/>
                  </a:lnTo>
                  <a:lnTo>
                    <a:pt x="2319020" y="44450"/>
                  </a:lnTo>
                  <a:lnTo>
                    <a:pt x="2319020" y="31750"/>
                  </a:lnTo>
                  <a:close/>
                </a:path>
                <a:path w="2663190" h="76200" extrusionOk="0">
                  <a:moveTo>
                    <a:pt x="2407920" y="31750"/>
                  </a:moveTo>
                  <a:lnTo>
                    <a:pt x="2357120" y="31750"/>
                  </a:lnTo>
                  <a:lnTo>
                    <a:pt x="2357120" y="44450"/>
                  </a:lnTo>
                  <a:lnTo>
                    <a:pt x="2407920" y="44450"/>
                  </a:lnTo>
                  <a:lnTo>
                    <a:pt x="2407920" y="31750"/>
                  </a:lnTo>
                  <a:close/>
                </a:path>
                <a:path w="2663190" h="76200" extrusionOk="0">
                  <a:moveTo>
                    <a:pt x="2496820" y="31750"/>
                  </a:moveTo>
                  <a:lnTo>
                    <a:pt x="2446020" y="31750"/>
                  </a:lnTo>
                  <a:lnTo>
                    <a:pt x="2446020" y="44450"/>
                  </a:lnTo>
                  <a:lnTo>
                    <a:pt x="2496820" y="44450"/>
                  </a:lnTo>
                  <a:lnTo>
                    <a:pt x="2496820" y="31750"/>
                  </a:lnTo>
                  <a:close/>
                </a:path>
                <a:path w="2663190" h="76200" extrusionOk="0">
                  <a:moveTo>
                    <a:pt x="2585720" y="31750"/>
                  </a:moveTo>
                  <a:lnTo>
                    <a:pt x="2534920" y="31750"/>
                  </a:lnTo>
                  <a:lnTo>
                    <a:pt x="2534920" y="44450"/>
                  </a:lnTo>
                  <a:lnTo>
                    <a:pt x="2585720" y="44450"/>
                  </a:lnTo>
                  <a:lnTo>
                    <a:pt x="2585720" y="31750"/>
                  </a:lnTo>
                  <a:close/>
                </a:path>
                <a:path w="2663190" h="76200" extrusionOk="0">
                  <a:moveTo>
                    <a:pt x="2662936" y="38100"/>
                  </a:moveTo>
                  <a:lnTo>
                    <a:pt x="2654465" y="31750"/>
                  </a:lnTo>
                  <a:lnTo>
                    <a:pt x="2612136" y="0"/>
                  </a:lnTo>
                  <a:lnTo>
                    <a:pt x="2612136" y="76200"/>
                  </a:lnTo>
                  <a:lnTo>
                    <a:pt x="2654465" y="44450"/>
                  </a:lnTo>
                  <a:lnTo>
                    <a:pt x="2662936" y="38100"/>
                  </a:lnTo>
                  <a:close/>
                </a:path>
              </a:pathLst>
            </a:custGeom>
            <a:solidFill>
              <a:srgbClr val="0078D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701" name="Google Shape;1701;p75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11269217" y="3115056"/>
              <a:ext cx="202692" cy="14935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02" name="Google Shape;1702;p75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11236452" y="2923032"/>
              <a:ext cx="144780" cy="13258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03" name="Google Shape;1703;p75"/>
            <p:cNvSpPr/>
            <p:nvPr/>
          </p:nvSpPr>
          <p:spPr>
            <a:xfrm>
              <a:off x="10946891" y="2912363"/>
              <a:ext cx="318770" cy="567055"/>
            </a:xfrm>
            <a:custGeom>
              <a:avLst/>
              <a:gdLst/>
              <a:ahLst/>
              <a:cxnLst/>
              <a:rect l="l" t="t" r="r" b="b"/>
              <a:pathLst>
                <a:path w="318770" h="567054" extrusionOk="0">
                  <a:moveTo>
                    <a:pt x="247014" y="327533"/>
                  </a:moveTo>
                  <a:lnTo>
                    <a:pt x="126162" y="327533"/>
                  </a:lnTo>
                  <a:lnTo>
                    <a:pt x="64103" y="327533"/>
                  </a:lnTo>
                  <a:lnTo>
                    <a:pt x="41239" y="327533"/>
                  </a:lnTo>
                  <a:lnTo>
                    <a:pt x="37973" y="327533"/>
                  </a:lnTo>
                  <a:lnTo>
                    <a:pt x="37973" y="261526"/>
                  </a:lnTo>
                  <a:lnTo>
                    <a:pt x="37973" y="227631"/>
                  </a:lnTo>
                  <a:lnTo>
                    <a:pt x="37973" y="215143"/>
                  </a:lnTo>
                  <a:lnTo>
                    <a:pt x="37973" y="213360"/>
                  </a:lnTo>
                  <a:lnTo>
                    <a:pt x="158825" y="213360"/>
                  </a:lnTo>
                  <a:lnTo>
                    <a:pt x="220884" y="213360"/>
                  </a:lnTo>
                  <a:lnTo>
                    <a:pt x="243748" y="213360"/>
                  </a:lnTo>
                  <a:lnTo>
                    <a:pt x="247014" y="213360"/>
                  </a:lnTo>
                  <a:lnTo>
                    <a:pt x="247014" y="327533"/>
                  </a:lnTo>
                  <a:close/>
                </a:path>
                <a:path w="318770" h="567054" extrusionOk="0">
                  <a:moveTo>
                    <a:pt x="0" y="368300"/>
                  </a:moveTo>
                  <a:lnTo>
                    <a:pt x="0" y="372745"/>
                  </a:lnTo>
                  <a:lnTo>
                    <a:pt x="4317" y="376427"/>
                  </a:lnTo>
                  <a:lnTo>
                    <a:pt x="9525" y="376427"/>
                  </a:lnTo>
                  <a:lnTo>
                    <a:pt x="163270" y="376427"/>
                  </a:lnTo>
                  <a:lnTo>
                    <a:pt x="242220" y="376427"/>
                  </a:lnTo>
                  <a:lnTo>
                    <a:pt x="271307" y="376427"/>
                  </a:lnTo>
                  <a:lnTo>
                    <a:pt x="275462" y="376427"/>
                  </a:lnTo>
                  <a:lnTo>
                    <a:pt x="280669" y="376427"/>
                  </a:lnTo>
                  <a:lnTo>
                    <a:pt x="284987" y="372745"/>
                  </a:lnTo>
                  <a:lnTo>
                    <a:pt x="284987" y="368300"/>
                  </a:lnTo>
                  <a:lnTo>
                    <a:pt x="284987" y="363474"/>
                  </a:lnTo>
                  <a:lnTo>
                    <a:pt x="283209" y="359156"/>
                  </a:lnTo>
                  <a:lnTo>
                    <a:pt x="280288" y="355981"/>
                  </a:lnTo>
                  <a:lnTo>
                    <a:pt x="261052" y="339534"/>
                  </a:lnTo>
                  <a:lnTo>
                    <a:pt x="251174" y="331088"/>
                  </a:lnTo>
                  <a:lnTo>
                    <a:pt x="247534" y="327977"/>
                  </a:lnTo>
                  <a:lnTo>
                    <a:pt x="247014" y="327533"/>
                  </a:lnTo>
                  <a:lnTo>
                    <a:pt x="126162" y="327533"/>
                  </a:lnTo>
                  <a:lnTo>
                    <a:pt x="64103" y="327533"/>
                  </a:lnTo>
                  <a:lnTo>
                    <a:pt x="41239" y="327533"/>
                  </a:lnTo>
                  <a:lnTo>
                    <a:pt x="37973" y="327533"/>
                  </a:lnTo>
                  <a:lnTo>
                    <a:pt x="18809" y="343979"/>
                  </a:lnTo>
                  <a:lnTo>
                    <a:pt x="8969" y="352425"/>
                  </a:lnTo>
                  <a:lnTo>
                    <a:pt x="5343" y="355536"/>
                  </a:lnTo>
                  <a:lnTo>
                    <a:pt x="4825" y="355981"/>
                  </a:lnTo>
                  <a:lnTo>
                    <a:pt x="1777" y="359156"/>
                  </a:lnTo>
                  <a:lnTo>
                    <a:pt x="0" y="363474"/>
                  </a:lnTo>
                  <a:lnTo>
                    <a:pt x="0" y="368300"/>
                  </a:lnTo>
                  <a:close/>
                </a:path>
                <a:path w="318770" h="567054" extrusionOk="0">
                  <a:moveTo>
                    <a:pt x="211200" y="155448"/>
                  </a:moveTo>
                  <a:lnTo>
                    <a:pt x="211200" y="155448"/>
                  </a:lnTo>
                  <a:lnTo>
                    <a:pt x="125729" y="155448"/>
                  </a:lnTo>
                  <a:lnTo>
                    <a:pt x="123443" y="153162"/>
                  </a:lnTo>
                  <a:lnTo>
                    <a:pt x="123443" y="2286"/>
                  </a:lnTo>
                  <a:lnTo>
                    <a:pt x="125729" y="0"/>
                  </a:lnTo>
                  <a:lnTo>
                    <a:pt x="214122" y="0"/>
                  </a:lnTo>
                  <a:lnTo>
                    <a:pt x="216407" y="2286"/>
                  </a:lnTo>
                  <a:lnTo>
                    <a:pt x="216407" y="153162"/>
                  </a:lnTo>
                  <a:lnTo>
                    <a:pt x="214122" y="155448"/>
                  </a:lnTo>
                  <a:lnTo>
                    <a:pt x="211200" y="155448"/>
                  </a:lnTo>
                  <a:close/>
                </a:path>
                <a:path w="318770" h="567054" extrusionOk="0">
                  <a:moveTo>
                    <a:pt x="159638" y="134747"/>
                  </a:moveTo>
                  <a:lnTo>
                    <a:pt x="180212" y="134747"/>
                  </a:lnTo>
                </a:path>
                <a:path w="318770" h="567054" extrusionOk="0">
                  <a:moveTo>
                    <a:pt x="318515" y="448056"/>
                  </a:moveTo>
                  <a:lnTo>
                    <a:pt x="254507" y="448056"/>
                  </a:lnTo>
                </a:path>
                <a:path w="318770" h="567054" extrusionOk="0">
                  <a:moveTo>
                    <a:pt x="254507" y="509015"/>
                  </a:moveTo>
                  <a:lnTo>
                    <a:pt x="318515" y="509015"/>
                  </a:lnTo>
                </a:path>
                <a:path w="318770" h="567054" extrusionOk="0">
                  <a:moveTo>
                    <a:pt x="318515" y="566927"/>
                  </a:moveTo>
                  <a:lnTo>
                    <a:pt x="254507" y="566927"/>
                  </a:lnTo>
                </a:path>
              </a:pathLst>
            </a:custGeom>
            <a:noFill/>
            <a:ln w="12175" cap="flat" cmpd="sng">
              <a:solidFill>
                <a:srgbClr val="50505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704" name="Google Shape;1704;p75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11301983" y="3334512"/>
              <a:ext cx="202692" cy="17221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05" name="Google Shape;1705;p75"/>
            <p:cNvSpPr/>
            <p:nvPr/>
          </p:nvSpPr>
          <p:spPr>
            <a:xfrm>
              <a:off x="11399519" y="2958084"/>
              <a:ext cx="64135" cy="59690"/>
            </a:xfrm>
            <a:custGeom>
              <a:avLst/>
              <a:gdLst/>
              <a:ahLst/>
              <a:cxnLst/>
              <a:rect l="l" t="t" r="r" b="b"/>
              <a:pathLst>
                <a:path w="64134" h="59689" extrusionOk="0">
                  <a:moveTo>
                    <a:pt x="0" y="0"/>
                  </a:moveTo>
                  <a:lnTo>
                    <a:pt x="64007" y="0"/>
                  </a:lnTo>
                </a:path>
                <a:path w="64134" h="59689" extrusionOk="0">
                  <a:moveTo>
                    <a:pt x="64007" y="59436"/>
                  </a:moveTo>
                  <a:lnTo>
                    <a:pt x="0" y="59436"/>
                  </a:lnTo>
                </a:path>
              </a:pathLst>
            </a:custGeom>
            <a:noFill/>
            <a:ln w="12175" cap="flat" cmpd="sng">
              <a:solidFill>
                <a:srgbClr val="50505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706" name="Google Shape;1706;p75"/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>
              <a:off x="10927079" y="3329940"/>
              <a:ext cx="242316" cy="18122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07" name="Google Shape;1707;p75"/>
            <p:cNvPicPr preferRelativeResize="0"/>
            <p:nvPr/>
          </p:nvPicPr>
          <p:blipFill rotWithShape="1">
            <a:blip r:embed="rId13">
              <a:alphaModFix/>
            </a:blip>
            <a:srcRect/>
            <a:stretch/>
          </p:blipFill>
          <p:spPr>
            <a:xfrm>
              <a:off x="6963156" y="3366516"/>
              <a:ext cx="745235" cy="16459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08" name="Google Shape;1708;p75"/>
            <p:cNvSpPr/>
            <p:nvPr/>
          </p:nvSpPr>
          <p:spPr>
            <a:xfrm>
              <a:off x="1766315" y="2965704"/>
              <a:ext cx="45720" cy="3091180"/>
            </a:xfrm>
            <a:custGeom>
              <a:avLst/>
              <a:gdLst/>
              <a:ahLst/>
              <a:cxnLst/>
              <a:rect l="l" t="t" r="r" b="b"/>
              <a:pathLst>
                <a:path w="45719" h="3091179" extrusionOk="0">
                  <a:moveTo>
                    <a:pt x="0" y="0"/>
                  </a:moveTo>
                  <a:lnTo>
                    <a:pt x="17805" y="291"/>
                  </a:lnTo>
                  <a:lnTo>
                    <a:pt x="32337" y="1095"/>
                  </a:lnTo>
                  <a:lnTo>
                    <a:pt x="42130" y="2303"/>
                  </a:lnTo>
                  <a:lnTo>
                    <a:pt x="45719" y="3810"/>
                  </a:lnTo>
                  <a:lnTo>
                    <a:pt x="45719" y="3086862"/>
                  </a:lnTo>
                  <a:lnTo>
                    <a:pt x="42130" y="3088346"/>
                  </a:lnTo>
                  <a:lnTo>
                    <a:pt x="32337" y="3089557"/>
                  </a:lnTo>
                  <a:lnTo>
                    <a:pt x="17805" y="3090373"/>
                  </a:lnTo>
                  <a:lnTo>
                    <a:pt x="0" y="3090672"/>
                  </a:lnTo>
                </a:path>
              </a:pathLst>
            </a:custGeom>
            <a:noFill/>
            <a:ln w="12175" cap="flat" cmpd="sng">
              <a:solidFill>
                <a:srgbClr val="0078D6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75"/>
            <p:cNvSpPr/>
            <p:nvPr/>
          </p:nvSpPr>
          <p:spPr>
            <a:xfrm>
              <a:off x="9482328" y="5332475"/>
              <a:ext cx="1490980" cy="76200"/>
            </a:xfrm>
            <a:custGeom>
              <a:avLst/>
              <a:gdLst/>
              <a:ahLst/>
              <a:cxnLst/>
              <a:rect l="l" t="t" r="r" b="b"/>
              <a:pathLst>
                <a:path w="1490979" h="76200" extrusionOk="0">
                  <a:moveTo>
                    <a:pt x="50800" y="31750"/>
                  </a:moveTo>
                  <a:lnTo>
                    <a:pt x="0" y="31750"/>
                  </a:lnTo>
                  <a:lnTo>
                    <a:pt x="0" y="44450"/>
                  </a:lnTo>
                  <a:lnTo>
                    <a:pt x="50800" y="44450"/>
                  </a:lnTo>
                  <a:lnTo>
                    <a:pt x="50800" y="31750"/>
                  </a:lnTo>
                  <a:close/>
                </a:path>
                <a:path w="1490979" h="76200" extrusionOk="0">
                  <a:moveTo>
                    <a:pt x="139700" y="31750"/>
                  </a:moveTo>
                  <a:lnTo>
                    <a:pt x="88900" y="31750"/>
                  </a:lnTo>
                  <a:lnTo>
                    <a:pt x="88900" y="44450"/>
                  </a:lnTo>
                  <a:lnTo>
                    <a:pt x="139700" y="44450"/>
                  </a:lnTo>
                  <a:lnTo>
                    <a:pt x="139700" y="31750"/>
                  </a:lnTo>
                  <a:close/>
                </a:path>
                <a:path w="1490979" h="76200" extrusionOk="0">
                  <a:moveTo>
                    <a:pt x="228600" y="31750"/>
                  </a:moveTo>
                  <a:lnTo>
                    <a:pt x="177800" y="31750"/>
                  </a:lnTo>
                  <a:lnTo>
                    <a:pt x="177800" y="44450"/>
                  </a:lnTo>
                  <a:lnTo>
                    <a:pt x="228600" y="44450"/>
                  </a:lnTo>
                  <a:lnTo>
                    <a:pt x="228600" y="31750"/>
                  </a:lnTo>
                  <a:close/>
                </a:path>
                <a:path w="1490979" h="76200" extrusionOk="0">
                  <a:moveTo>
                    <a:pt x="317500" y="31750"/>
                  </a:moveTo>
                  <a:lnTo>
                    <a:pt x="266700" y="31750"/>
                  </a:lnTo>
                  <a:lnTo>
                    <a:pt x="266700" y="44450"/>
                  </a:lnTo>
                  <a:lnTo>
                    <a:pt x="317500" y="44450"/>
                  </a:lnTo>
                  <a:lnTo>
                    <a:pt x="317500" y="31750"/>
                  </a:lnTo>
                  <a:close/>
                </a:path>
                <a:path w="1490979" h="76200" extrusionOk="0">
                  <a:moveTo>
                    <a:pt x="409321" y="38100"/>
                  </a:moveTo>
                  <a:lnTo>
                    <a:pt x="400850" y="31750"/>
                  </a:lnTo>
                  <a:lnTo>
                    <a:pt x="358521" y="0"/>
                  </a:lnTo>
                  <a:lnTo>
                    <a:pt x="358521" y="31750"/>
                  </a:lnTo>
                  <a:lnTo>
                    <a:pt x="355600" y="31750"/>
                  </a:lnTo>
                  <a:lnTo>
                    <a:pt x="355600" y="44450"/>
                  </a:lnTo>
                  <a:lnTo>
                    <a:pt x="358521" y="44450"/>
                  </a:lnTo>
                  <a:lnTo>
                    <a:pt x="358521" y="76200"/>
                  </a:lnTo>
                  <a:lnTo>
                    <a:pt x="400850" y="44450"/>
                  </a:lnTo>
                  <a:lnTo>
                    <a:pt x="409321" y="38100"/>
                  </a:lnTo>
                  <a:close/>
                </a:path>
                <a:path w="1490979" h="76200" extrusionOk="0">
                  <a:moveTo>
                    <a:pt x="1234948" y="31750"/>
                  </a:moveTo>
                  <a:lnTo>
                    <a:pt x="1184148" y="31750"/>
                  </a:lnTo>
                  <a:lnTo>
                    <a:pt x="1184148" y="44450"/>
                  </a:lnTo>
                  <a:lnTo>
                    <a:pt x="1234948" y="44450"/>
                  </a:lnTo>
                  <a:lnTo>
                    <a:pt x="1234948" y="31750"/>
                  </a:lnTo>
                  <a:close/>
                </a:path>
                <a:path w="1490979" h="76200" extrusionOk="0">
                  <a:moveTo>
                    <a:pt x="1323848" y="31750"/>
                  </a:moveTo>
                  <a:lnTo>
                    <a:pt x="1273048" y="31750"/>
                  </a:lnTo>
                  <a:lnTo>
                    <a:pt x="1273048" y="44450"/>
                  </a:lnTo>
                  <a:lnTo>
                    <a:pt x="1323848" y="44450"/>
                  </a:lnTo>
                  <a:lnTo>
                    <a:pt x="1323848" y="31750"/>
                  </a:lnTo>
                  <a:close/>
                </a:path>
                <a:path w="1490979" h="76200" extrusionOk="0">
                  <a:moveTo>
                    <a:pt x="1412748" y="31750"/>
                  </a:moveTo>
                  <a:lnTo>
                    <a:pt x="1361948" y="31750"/>
                  </a:lnTo>
                  <a:lnTo>
                    <a:pt x="1361948" y="44450"/>
                  </a:lnTo>
                  <a:lnTo>
                    <a:pt x="1412748" y="44450"/>
                  </a:lnTo>
                  <a:lnTo>
                    <a:pt x="1412748" y="31750"/>
                  </a:lnTo>
                  <a:close/>
                </a:path>
                <a:path w="1490979" h="76200" extrusionOk="0">
                  <a:moveTo>
                    <a:pt x="1490853" y="38100"/>
                  </a:moveTo>
                  <a:lnTo>
                    <a:pt x="1482382" y="31750"/>
                  </a:lnTo>
                  <a:lnTo>
                    <a:pt x="1440053" y="0"/>
                  </a:lnTo>
                  <a:lnTo>
                    <a:pt x="1440053" y="76200"/>
                  </a:lnTo>
                  <a:lnTo>
                    <a:pt x="1482382" y="44450"/>
                  </a:lnTo>
                  <a:lnTo>
                    <a:pt x="1490853" y="38100"/>
                  </a:lnTo>
                  <a:close/>
                </a:path>
              </a:pathLst>
            </a:custGeom>
            <a:solidFill>
              <a:srgbClr val="0078D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75"/>
            <p:cNvSpPr/>
            <p:nvPr/>
          </p:nvSpPr>
          <p:spPr>
            <a:xfrm>
              <a:off x="8909304" y="5149595"/>
              <a:ext cx="347980" cy="314325"/>
            </a:xfrm>
            <a:custGeom>
              <a:avLst/>
              <a:gdLst/>
              <a:ahLst/>
              <a:cxnLst/>
              <a:rect l="l" t="t" r="r" b="b"/>
              <a:pathLst>
                <a:path w="347979" h="314325" extrusionOk="0">
                  <a:moveTo>
                    <a:pt x="292480" y="177037"/>
                  </a:moveTo>
                  <a:lnTo>
                    <a:pt x="292576" y="166635"/>
                  </a:lnTo>
                  <a:lnTo>
                    <a:pt x="292671" y="156209"/>
                  </a:lnTo>
                  <a:lnTo>
                    <a:pt x="292766" y="145784"/>
                  </a:lnTo>
                  <a:lnTo>
                    <a:pt x="292862" y="135381"/>
                  </a:lnTo>
                  <a:lnTo>
                    <a:pt x="54610" y="135381"/>
                  </a:lnTo>
                  <a:lnTo>
                    <a:pt x="54610" y="313943"/>
                  </a:lnTo>
                  <a:lnTo>
                    <a:pt x="29718" y="313943"/>
                  </a:lnTo>
                  <a:lnTo>
                    <a:pt x="29718" y="125475"/>
                  </a:lnTo>
                  <a:lnTo>
                    <a:pt x="0" y="125475"/>
                  </a:lnTo>
                  <a:lnTo>
                    <a:pt x="173736" y="0"/>
                  </a:lnTo>
                  <a:lnTo>
                    <a:pt x="347472" y="125475"/>
                  </a:lnTo>
                  <a:lnTo>
                    <a:pt x="317753" y="125475"/>
                  </a:lnTo>
                  <a:lnTo>
                    <a:pt x="317626" y="170306"/>
                  </a:lnTo>
                </a:path>
              </a:pathLst>
            </a:custGeom>
            <a:noFill/>
            <a:ln w="12175" cap="flat" cmpd="sng">
              <a:solidFill>
                <a:srgbClr val="50505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711" name="Google Shape;1711;p75"/>
            <p:cNvPicPr preferRelativeResize="0"/>
            <p:nvPr/>
          </p:nvPicPr>
          <p:blipFill rotWithShape="1">
            <a:blip r:embed="rId14">
              <a:alphaModFix/>
            </a:blip>
            <a:srcRect/>
            <a:stretch/>
          </p:blipFill>
          <p:spPr>
            <a:xfrm>
              <a:off x="8973312" y="5298948"/>
              <a:ext cx="393192" cy="29870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12" name="Google Shape;1712;p75"/>
            <p:cNvSpPr/>
            <p:nvPr/>
          </p:nvSpPr>
          <p:spPr>
            <a:xfrm>
              <a:off x="10044683" y="5205983"/>
              <a:ext cx="498475" cy="387350"/>
            </a:xfrm>
            <a:custGeom>
              <a:avLst/>
              <a:gdLst/>
              <a:ahLst/>
              <a:cxnLst/>
              <a:rect l="l" t="t" r="r" b="b"/>
              <a:pathLst>
                <a:path w="498475" h="387350" extrusionOk="0">
                  <a:moveTo>
                    <a:pt x="0" y="160020"/>
                  </a:moveTo>
                  <a:lnTo>
                    <a:pt x="204216" y="160020"/>
                  </a:lnTo>
                  <a:lnTo>
                    <a:pt x="204216" y="0"/>
                  </a:lnTo>
                  <a:lnTo>
                    <a:pt x="0" y="0"/>
                  </a:lnTo>
                  <a:lnTo>
                    <a:pt x="0" y="160020"/>
                  </a:lnTo>
                  <a:close/>
                </a:path>
                <a:path w="498475" h="387350" extrusionOk="0">
                  <a:moveTo>
                    <a:pt x="0" y="38100"/>
                  </a:moveTo>
                  <a:lnTo>
                    <a:pt x="204724" y="38100"/>
                  </a:lnTo>
                </a:path>
                <a:path w="498475" h="387350" extrusionOk="0">
                  <a:moveTo>
                    <a:pt x="35051" y="387096"/>
                  </a:moveTo>
                  <a:lnTo>
                    <a:pt x="239268" y="387096"/>
                  </a:lnTo>
                  <a:lnTo>
                    <a:pt x="239268" y="227076"/>
                  </a:lnTo>
                  <a:lnTo>
                    <a:pt x="35051" y="227076"/>
                  </a:lnTo>
                  <a:lnTo>
                    <a:pt x="35051" y="387096"/>
                  </a:lnTo>
                  <a:close/>
                </a:path>
                <a:path w="498475" h="387350" extrusionOk="0">
                  <a:moveTo>
                    <a:pt x="35051" y="265176"/>
                  </a:moveTo>
                  <a:lnTo>
                    <a:pt x="239775" y="265176"/>
                  </a:lnTo>
                </a:path>
                <a:path w="498475" h="387350" extrusionOk="0">
                  <a:moveTo>
                    <a:pt x="292608" y="248412"/>
                  </a:moveTo>
                  <a:lnTo>
                    <a:pt x="498348" y="248412"/>
                  </a:lnTo>
                  <a:lnTo>
                    <a:pt x="498348" y="88392"/>
                  </a:lnTo>
                  <a:lnTo>
                    <a:pt x="292608" y="88392"/>
                  </a:lnTo>
                  <a:lnTo>
                    <a:pt x="292608" y="248412"/>
                  </a:lnTo>
                  <a:close/>
                </a:path>
                <a:path w="498475" h="387350" extrusionOk="0">
                  <a:moveTo>
                    <a:pt x="292608" y="126492"/>
                  </a:moveTo>
                  <a:lnTo>
                    <a:pt x="497332" y="126492"/>
                  </a:lnTo>
                </a:path>
              </a:pathLst>
            </a:custGeom>
            <a:noFill/>
            <a:ln w="12175" cap="flat" cmpd="sng">
              <a:solidFill>
                <a:srgbClr val="50505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75"/>
            <p:cNvSpPr/>
            <p:nvPr/>
          </p:nvSpPr>
          <p:spPr>
            <a:xfrm>
              <a:off x="10120713" y="5276244"/>
              <a:ext cx="52069" cy="52069"/>
            </a:xfrm>
            <a:custGeom>
              <a:avLst/>
              <a:gdLst/>
              <a:ahLst/>
              <a:cxnLst/>
              <a:rect l="l" t="t" r="r" b="b"/>
              <a:pathLst>
                <a:path w="52070" h="52070" extrusionOk="0">
                  <a:moveTo>
                    <a:pt x="1186" y="33752"/>
                  </a:moveTo>
                  <a:lnTo>
                    <a:pt x="28011" y="0"/>
                  </a:lnTo>
                  <a:lnTo>
                    <a:pt x="37508" y="2780"/>
                  </a:lnTo>
                  <a:lnTo>
                    <a:pt x="45291" y="8917"/>
                  </a:lnTo>
                  <a:lnTo>
                    <a:pt x="50335" y="17877"/>
                  </a:lnTo>
                  <a:lnTo>
                    <a:pt x="51468" y="28011"/>
                  </a:lnTo>
                  <a:lnTo>
                    <a:pt x="48732" y="37514"/>
                  </a:lnTo>
                  <a:lnTo>
                    <a:pt x="42638" y="45327"/>
                  </a:lnTo>
                  <a:lnTo>
                    <a:pt x="33698" y="50389"/>
                  </a:lnTo>
                  <a:lnTo>
                    <a:pt x="23493" y="51522"/>
                  </a:lnTo>
                  <a:lnTo>
                    <a:pt x="13966" y="48785"/>
                  </a:lnTo>
                  <a:lnTo>
                    <a:pt x="6177" y="42691"/>
                  </a:lnTo>
                  <a:lnTo>
                    <a:pt x="1186" y="33752"/>
                  </a:lnTo>
                  <a:close/>
                </a:path>
              </a:pathLst>
            </a:custGeom>
            <a:noFill/>
            <a:ln w="12700" cap="flat" cmpd="sng">
              <a:solidFill>
                <a:srgbClr val="50505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75"/>
            <p:cNvSpPr/>
            <p:nvPr/>
          </p:nvSpPr>
          <p:spPr>
            <a:xfrm>
              <a:off x="10155936" y="5506212"/>
              <a:ext cx="52069" cy="52069"/>
            </a:xfrm>
            <a:custGeom>
              <a:avLst/>
              <a:gdLst/>
              <a:ahLst/>
              <a:cxnLst/>
              <a:rect l="l" t="t" r="r" b="b"/>
              <a:pathLst>
                <a:path w="52070" h="52070" extrusionOk="0">
                  <a:moveTo>
                    <a:pt x="0" y="25907"/>
                  </a:moveTo>
                  <a:lnTo>
                    <a:pt x="2030" y="15805"/>
                  </a:lnTo>
                  <a:lnTo>
                    <a:pt x="7572" y="7572"/>
                  </a:lnTo>
                  <a:lnTo>
                    <a:pt x="15805" y="2030"/>
                  </a:lnTo>
                  <a:lnTo>
                    <a:pt x="25908" y="0"/>
                  </a:lnTo>
                  <a:lnTo>
                    <a:pt x="36010" y="2030"/>
                  </a:lnTo>
                  <a:lnTo>
                    <a:pt x="44243" y="7572"/>
                  </a:lnTo>
                  <a:lnTo>
                    <a:pt x="49785" y="15805"/>
                  </a:lnTo>
                  <a:lnTo>
                    <a:pt x="51816" y="25907"/>
                  </a:lnTo>
                  <a:lnTo>
                    <a:pt x="49785" y="36010"/>
                  </a:lnTo>
                  <a:lnTo>
                    <a:pt x="44243" y="44243"/>
                  </a:lnTo>
                  <a:lnTo>
                    <a:pt x="36010" y="49785"/>
                  </a:lnTo>
                  <a:lnTo>
                    <a:pt x="25908" y="51815"/>
                  </a:lnTo>
                  <a:lnTo>
                    <a:pt x="15805" y="49785"/>
                  </a:lnTo>
                  <a:lnTo>
                    <a:pt x="7572" y="44243"/>
                  </a:lnTo>
                  <a:lnTo>
                    <a:pt x="2030" y="36010"/>
                  </a:lnTo>
                  <a:lnTo>
                    <a:pt x="0" y="25907"/>
                  </a:lnTo>
                  <a:close/>
                </a:path>
              </a:pathLst>
            </a:custGeom>
            <a:noFill/>
            <a:ln w="12175" cap="flat" cmpd="sng">
              <a:solidFill>
                <a:srgbClr val="50505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75"/>
            <p:cNvSpPr/>
            <p:nvPr/>
          </p:nvSpPr>
          <p:spPr>
            <a:xfrm>
              <a:off x="10414394" y="5366398"/>
              <a:ext cx="52069" cy="52069"/>
            </a:xfrm>
            <a:custGeom>
              <a:avLst/>
              <a:gdLst/>
              <a:ahLst/>
              <a:cxnLst/>
              <a:rect l="l" t="t" r="r" b="b"/>
              <a:pathLst>
                <a:path w="52070" h="52070" extrusionOk="0">
                  <a:moveTo>
                    <a:pt x="3034" y="38086"/>
                  </a:moveTo>
                  <a:lnTo>
                    <a:pt x="0" y="28251"/>
                  </a:lnTo>
                  <a:lnTo>
                    <a:pt x="954" y="18369"/>
                  </a:lnTo>
                  <a:lnTo>
                    <a:pt x="5552" y="9582"/>
                  </a:lnTo>
                  <a:lnTo>
                    <a:pt x="13448" y="3034"/>
                  </a:lnTo>
                  <a:lnTo>
                    <a:pt x="23264" y="0"/>
                  </a:lnTo>
                  <a:lnTo>
                    <a:pt x="33117" y="954"/>
                  </a:lnTo>
                  <a:lnTo>
                    <a:pt x="41898" y="5552"/>
                  </a:lnTo>
                  <a:lnTo>
                    <a:pt x="48500" y="13448"/>
                  </a:lnTo>
                  <a:lnTo>
                    <a:pt x="51480" y="23264"/>
                  </a:lnTo>
                  <a:lnTo>
                    <a:pt x="50532" y="33117"/>
                  </a:lnTo>
                  <a:lnTo>
                    <a:pt x="45964" y="41898"/>
                  </a:lnTo>
                  <a:lnTo>
                    <a:pt x="38086" y="48500"/>
                  </a:lnTo>
                  <a:lnTo>
                    <a:pt x="28251" y="51480"/>
                  </a:lnTo>
                  <a:lnTo>
                    <a:pt x="18369" y="50532"/>
                  </a:lnTo>
                  <a:lnTo>
                    <a:pt x="9582" y="45964"/>
                  </a:lnTo>
                  <a:lnTo>
                    <a:pt x="3034" y="38086"/>
                  </a:lnTo>
                  <a:close/>
                </a:path>
              </a:pathLst>
            </a:custGeom>
            <a:noFill/>
            <a:ln w="12700" cap="flat" cmpd="sng">
              <a:solidFill>
                <a:srgbClr val="50505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6" name="Google Shape;1716;p75"/>
            <p:cNvSpPr/>
            <p:nvPr/>
          </p:nvSpPr>
          <p:spPr>
            <a:xfrm>
              <a:off x="10154412" y="5314188"/>
              <a:ext cx="263525" cy="199390"/>
            </a:xfrm>
            <a:custGeom>
              <a:avLst/>
              <a:gdLst/>
              <a:ahLst/>
              <a:cxnLst/>
              <a:rect l="l" t="t" r="r" b="b"/>
              <a:pathLst>
                <a:path w="263525" h="199389" extrusionOk="0">
                  <a:moveTo>
                    <a:pt x="15240" y="0"/>
                  </a:moveTo>
                  <a:lnTo>
                    <a:pt x="261112" y="70993"/>
                  </a:lnTo>
                </a:path>
                <a:path w="263525" h="199389" extrusionOk="0">
                  <a:moveTo>
                    <a:pt x="0" y="12192"/>
                  </a:moveTo>
                  <a:lnTo>
                    <a:pt x="27305" y="191515"/>
                  </a:lnTo>
                </a:path>
                <a:path w="263525" h="199389" extrusionOk="0">
                  <a:moveTo>
                    <a:pt x="263144" y="89915"/>
                  </a:moveTo>
                  <a:lnTo>
                    <a:pt x="45720" y="198881"/>
                  </a:lnTo>
                </a:path>
              </a:pathLst>
            </a:custGeom>
            <a:noFill/>
            <a:ln w="12175" cap="flat" cmpd="sng">
              <a:solidFill>
                <a:srgbClr val="50505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7" name="Google Shape;1717;p75"/>
            <p:cNvSpPr/>
            <p:nvPr/>
          </p:nvSpPr>
          <p:spPr>
            <a:xfrm>
              <a:off x="11210543" y="5288280"/>
              <a:ext cx="220979" cy="244475"/>
            </a:xfrm>
            <a:custGeom>
              <a:avLst/>
              <a:gdLst/>
              <a:ahLst/>
              <a:cxnLst/>
              <a:rect l="l" t="t" r="r" b="b"/>
              <a:pathLst>
                <a:path w="220979" h="244475" extrusionOk="0">
                  <a:moveTo>
                    <a:pt x="0" y="143256"/>
                  </a:moveTo>
                  <a:lnTo>
                    <a:pt x="0" y="243332"/>
                  </a:lnTo>
                </a:path>
                <a:path w="220979" h="244475" extrusionOk="0">
                  <a:moveTo>
                    <a:pt x="74675" y="59436"/>
                  </a:moveTo>
                  <a:lnTo>
                    <a:pt x="74675" y="243586"/>
                  </a:lnTo>
                </a:path>
                <a:path w="220979" h="244475" extrusionOk="0">
                  <a:moveTo>
                    <a:pt x="147827" y="94488"/>
                  </a:moveTo>
                  <a:lnTo>
                    <a:pt x="147827" y="244094"/>
                  </a:lnTo>
                </a:path>
                <a:path w="220979" h="244475" extrusionOk="0">
                  <a:moveTo>
                    <a:pt x="220979" y="0"/>
                  </a:moveTo>
                  <a:lnTo>
                    <a:pt x="220979" y="243967"/>
                  </a:lnTo>
                </a:path>
              </a:pathLst>
            </a:custGeom>
            <a:noFill/>
            <a:ln w="12175" cap="flat" cmpd="sng">
              <a:solidFill>
                <a:srgbClr val="50505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8" name="Google Shape;1718;p75"/>
            <p:cNvSpPr/>
            <p:nvPr/>
          </p:nvSpPr>
          <p:spPr>
            <a:xfrm>
              <a:off x="11123676" y="5228844"/>
              <a:ext cx="398145" cy="250190"/>
            </a:xfrm>
            <a:custGeom>
              <a:avLst/>
              <a:gdLst/>
              <a:ahLst/>
              <a:cxnLst/>
              <a:rect l="l" t="t" r="r" b="b"/>
              <a:pathLst>
                <a:path w="398145" h="250189" extrusionOk="0">
                  <a:moveTo>
                    <a:pt x="49656" y="249935"/>
                  </a:moveTo>
                  <a:lnTo>
                    <a:pt x="43179" y="249935"/>
                  </a:lnTo>
                  <a:lnTo>
                    <a:pt x="26360" y="246544"/>
                  </a:lnTo>
                  <a:lnTo>
                    <a:pt x="12636" y="237283"/>
                  </a:lnTo>
                  <a:lnTo>
                    <a:pt x="3389" y="223521"/>
                  </a:lnTo>
                  <a:lnTo>
                    <a:pt x="0" y="206628"/>
                  </a:lnTo>
                  <a:lnTo>
                    <a:pt x="0" y="43306"/>
                  </a:lnTo>
                  <a:lnTo>
                    <a:pt x="3389" y="26414"/>
                  </a:lnTo>
                  <a:lnTo>
                    <a:pt x="12636" y="12652"/>
                  </a:lnTo>
                  <a:lnTo>
                    <a:pt x="26360" y="3391"/>
                  </a:lnTo>
                  <a:lnTo>
                    <a:pt x="43179" y="0"/>
                  </a:lnTo>
                  <a:lnTo>
                    <a:pt x="354583" y="0"/>
                  </a:lnTo>
                  <a:lnTo>
                    <a:pt x="371403" y="3391"/>
                  </a:lnTo>
                  <a:lnTo>
                    <a:pt x="385127" y="12652"/>
                  </a:lnTo>
                  <a:lnTo>
                    <a:pt x="394374" y="26414"/>
                  </a:lnTo>
                  <a:lnTo>
                    <a:pt x="397764" y="43306"/>
                  </a:lnTo>
                  <a:lnTo>
                    <a:pt x="397764" y="206628"/>
                  </a:lnTo>
                  <a:lnTo>
                    <a:pt x="394374" y="223521"/>
                  </a:lnTo>
                  <a:lnTo>
                    <a:pt x="385127" y="237283"/>
                  </a:lnTo>
                  <a:lnTo>
                    <a:pt x="371403" y="246544"/>
                  </a:lnTo>
                  <a:lnTo>
                    <a:pt x="354583" y="249935"/>
                  </a:lnTo>
                  <a:lnTo>
                    <a:pt x="348106" y="249935"/>
                  </a:lnTo>
                </a:path>
              </a:pathLst>
            </a:custGeom>
            <a:noFill/>
            <a:ln w="12175" cap="flat" cmpd="sng">
              <a:solidFill>
                <a:srgbClr val="50505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9" name="Google Shape;1719;p75"/>
            <p:cNvSpPr/>
            <p:nvPr/>
          </p:nvSpPr>
          <p:spPr>
            <a:xfrm>
              <a:off x="1488947" y="1997710"/>
              <a:ext cx="1207135" cy="1333500"/>
            </a:xfrm>
            <a:custGeom>
              <a:avLst/>
              <a:gdLst/>
              <a:ahLst/>
              <a:cxnLst/>
              <a:rect l="l" t="t" r="r" b="b"/>
              <a:pathLst>
                <a:path w="1207135" h="1333500" extrusionOk="0">
                  <a:moveTo>
                    <a:pt x="50800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50800" y="12700"/>
                  </a:lnTo>
                  <a:lnTo>
                    <a:pt x="50800" y="0"/>
                  </a:lnTo>
                  <a:close/>
                </a:path>
                <a:path w="1207135" h="1333500" extrusionOk="0">
                  <a:moveTo>
                    <a:pt x="139700" y="0"/>
                  </a:moveTo>
                  <a:lnTo>
                    <a:pt x="88900" y="0"/>
                  </a:lnTo>
                  <a:lnTo>
                    <a:pt x="88900" y="12700"/>
                  </a:lnTo>
                  <a:lnTo>
                    <a:pt x="139700" y="12700"/>
                  </a:lnTo>
                  <a:lnTo>
                    <a:pt x="139700" y="0"/>
                  </a:lnTo>
                  <a:close/>
                </a:path>
                <a:path w="1207135" h="1333500" extrusionOk="0">
                  <a:moveTo>
                    <a:pt x="228600" y="0"/>
                  </a:moveTo>
                  <a:lnTo>
                    <a:pt x="177800" y="0"/>
                  </a:lnTo>
                  <a:lnTo>
                    <a:pt x="177800" y="12700"/>
                  </a:lnTo>
                  <a:lnTo>
                    <a:pt x="228600" y="12700"/>
                  </a:lnTo>
                  <a:lnTo>
                    <a:pt x="228600" y="0"/>
                  </a:lnTo>
                  <a:close/>
                </a:path>
                <a:path w="1207135" h="1333500" extrusionOk="0">
                  <a:moveTo>
                    <a:pt x="317500" y="0"/>
                  </a:moveTo>
                  <a:lnTo>
                    <a:pt x="266700" y="0"/>
                  </a:lnTo>
                  <a:lnTo>
                    <a:pt x="266700" y="12700"/>
                  </a:lnTo>
                  <a:lnTo>
                    <a:pt x="317500" y="12700"/>
                  </a:lnTo>
                  <a:lnTo>
                    <a:pt x="317500" y="0"/>
                  </a:lnTo>
                  <a:close/>
                </a:path>
                <a:path w="1207135" h="1333500" extrusionOk="0">
                  <a:moveTo>
                    <a:pt x="406400" y="0"/>
                  </a:moveTo>
                  <a:lnTo>
                    <a:pt x="355600" y="0"/>
                  </a:lnTo>
                  <a:lnTo>
                    <a:pt x="355600" y="12700"/>
                  </a:lnTo>
                  <a:lnTo>
                    <a:pt x="406400" y="12700"/>
                  </a:lnTo>
                  <a:lnTo>
                    <a:pt x="406400" y="0"/>
                  </a:lnTo>
                  <a:close/>
                </a:path>
                <a:path w="1207135" h="1333500" extrusionOk="0">
                  <a:moveTo>
                    <a:pt x="495300" y="0"/>
                  </a:moveTo>
                  <a:lnTo>
                    <a:pt x="444500" y="0"/>
                  </a:lnTo>
                  <a:lnTo>
                    <a:pt x="444500" y="12700"/>
                  </a:lnTo>
                  <a:lnTo>
                    <a:pt x="495300" y="12700"/>
                  </a:lnTo>
                  <a:lnTo>
                    <a:pt x="495300" y="0"/>
                  </a:lnTo>
                  <a:close/>
                </a:path>
                <a:path w="1207135" h="1333500" extrusionOk="0">
                  <a:moveTo>
                    <a:pt x="584200" y="0"/>
                  </a:moveTo>
                  <a:lnTo>
                    <a:pt x="533400" y="0"/>
                  </a:lnTo>
                  <a:lnTo>
                    <a:pt x="533400" y="12700"/>
                  </a:lnTo>
                  <a:lnTo>
                    <a:pt x="584200" y="12700"/>
                  </a:lnTo>
                  <a:lnTo>
                    <a:pt x="584200" y="0"/>
                  </a:lnTo>
                  <a:close/>
                </a:path>
                <a:path w="1207135" h="1333500" extrusionOk="0">
                  <a:moveTo>
                    <a:pt x="673100" y="0"/>
                  </a:moveTo>
                  <a:lnTo>
                    <a:pt x="622300" y="0"/>
                  </a:lnTo>
                  <a:lnTo>
                    <a:pt x="622300" y="12700"/>
                  </a:lnTo>
                  <a:lnTo>
                    <a:pt x="673100" y="12700"/>
                  </a:lnTo>
                  <a:lnTo>
                    <a:pt x="673100" y="0"/>
                  </a:lnTo>
                  <a:close/>
                </a:path>
                <a:path w="1207135" h="1333500" extrusionOk="0">
                  <a:moveTo>
                    <a:pt x="710819" y="13080"/>
                  </a:moveTo>
                  <a:lnTo>
                    <a:pt x="698119" y="13080"/>
                  </a:lnTo>
                  <a:lnTo>
                    <a:pt x="698119" y="63880"/>
                  </a:lnTo>
                  <a:lnTo>
                    <a:pt x="710819" y="63880"/>
                  </a:lnTo>
                  <a:lnTo>
                    <a:pt x="710819" y="13080"/>
                  </a:lnTo>
                  <a:close/>
                </a:path>
                <a:path w="1207135" h="1333500" extrusionOk="0">
                  <a:moveTo>
                    <a:pt x="710819" y="101980"/>
                  </a:moveTo>
                  <a:lnTo>
                    <a:pt x="698119" y="101980"/>
                  </a:lnTo>
                  <a:lnTo>
                    <a:pt x="698119" y="152780"/>
                  </a:lnTo>
                  <a:lnTo>
                    <a:pt x="710819" y="152780"/>
                  </a:lnTo>
                  <a:lnTo>
                    <a:pt x="710819" y="101980"/>
                  </a:lnTo>
                  <a:close/>
                </a:path>
                <a:path w="1207135" h="1333500" extrusionOk="0">
                  <a:moveTo>
                    <a:pt x="710819" y="190880"/>
                  </a:moveTo>
                  <a:lnTo>
                    <a:pt x="698119" y="190880"/>
                  </a:lnTo>
                  <a:lnTo>
                    <a:pt x="698119" y="241680"/>
                  </a:lnTo>
                  <a:lnTo>
                    <a:pt x="710819" y="241680"/>
                  </a:lnTo>
                  <a:lnTo>
                    <a:pt x="710819" y="190880"/>
                  </a:lnTo>
                  <a:close/>
                </a:path>
                <a:path w="1207135" h="1333500" extrusionOk="0">
                  <a:moveTo>
                    <a:pt x="710819" y="279780"/>
                  </a:moveTo>
                  <a:lnTo>
                    <a:pt x="698119" y="279780"/>
                  </a:lnTo>
                  <a:lnTo>
                    <a:pt x="698119" y="330580"/>
                  </a:lnTo>
                  <a:lnTo>
                    <a:pt x="710819" y="330580"/>
                  </a:lnTo>
                  <a:lnTo>
                    <a:pt x="710819" y="279780"/>
                  </a:lnTo>
                  <a:close/>
                </a:path>
                <a:path w="1207135" h="1333500" extrusionOk="0">
                  <a:moveTo>
                    <a:pt x="710819" y="368680"/>
                  </a:moveTo>
                  <a:lnTo>
                    <a:pt x="698119" y="368680"/>
                  </a:lnTo>
                  <a:lnTo>
                    <a:pt x="698119" y="419480"/>
                  </a:lnTo>
                  <a:lnTo>
                    <a:pt x="710819" y="419480"/>
                  </a:lnTo>
                  <a:lnTo>
                    <a:pt x="710819" y="368680"/>
                  </a:lnTo>
                  <a:close/>
                </a:path>
                <a:path w="1207135" h="1333500" extrusionOk="0">
                  <a:moveTo>
                    <a:pt x="710819" y="457580"/>
                  </a:moveTo>
                  <a:lnTo>
                    <a:pt x="698119" y="457580"/>
                  </a:lnTo>
                  <a:lnTo>
                    <a:pt x="698119" y="508380"/>
                  </a:lnTo>
                  <a:lnTo>
                    <a:pt x="710819" y="508380"/>
                  </a:lnTo>
                  <a:lnTo>
                    <a:pt x="710819" y="457580"/>
                  </a:lnTo>
                  <a:close/>
                </a:path>
                <a:path w="1207135" h="1333500" extrusionOk="0">
                  <a:moveTo>
                    <a:pt x="710819" y="546480"/>
                  </a:moveTo>
                  <a:lnTo>
                    <a:pt x="698119" y="546480"/>
                  </a:lnTo>
                  <a:lnTo>
                    <a:pt x="698119" y="597280"/>
                  </a:lnTo>
                  <a:lnTo>
                    <a:pt x="710819" y="597280"/>
                  </a:lnTo>
                  <a:lnTo>
                    <a:pt x="710819" y="546480"/>
                  </a:lnTo>
                  <a:close/>
                </a:path>
                <a:path w="1207135" h="1333500" extrusionOk="0">
                  <a:moveTo>
                    <a:pt x="710819" y="635380"/>
                  </a:moveTo>
                  <a:lnTo>
                    <a:pt x="698119" y="635380"/>
                  </a:lnTo>
                  <a:lnTo>
                    <a:pt x="698119" y="686180"/>
                  </a:lnTo>
                  <a:lnTo>
                    <a:pt x="710819" y="686180"/>
                  </a:lnTo>
                  <a:lnTo>
                    <a:pt x="710819" y="635380"/>
                  </a:lnTo>
                  <a:close/>
                </a:path>
                <a:path w="1207135" h="1333500" extrusionOk="0">
                  <a:moveTo>
                    <a:pt x="710819" y="724280"/>
                  </a:moveTo>
                  <a:lnTo>
                    <a:pt x="698119" y="724280"/>
                  </a:lnTo>
                  <a:lnTo>
                    <a:pt x="698119" y="775080"/>
                  </a:lnTo>
                  <a:lnTo>
                    <a:pt x="710819" y="775080"/>
                  </a:lnTo>
                  <a:lnTo>
                    <a:pt x="710819" y="724280"/>
                  </a:lnTo>
                  <a:close/>
                </a:path>
                <a:path w="1207135" h="1333500" extrusionOk="0">
                  <a:moveTo>
                    <a:pt x="710819" y="813180"/>
                  </a:moveTo>
                  <a:lnTo>
                    <a:pt x="698119" y="813180"/>
                  </a:lnTo>
                  <a:lnTo>
                    <a:pt x="698119" y="863980"/>
                  </a:lnTo>
                  <a:lnTo>
                    <a:pt x="710819" y="863980"/>
                  </a:lnTo>
                  <a:lnTo>
                    <a:pt x="710819" y="813180"/>
                  </a:lnTo>
                  <a:close/>
                </a:path>
                <a:path w="1207135" h="1333500" extrusionOk="0">
                  <a:moveTo>
                    <a:pt x="710819" y="902080"/>
                  </a:moveTo>
                  <a:lnTo>
                    <a:pt x="698119" y="902080"/>
                  </a:lnTo>
                  <a:lnTo>
                    <a:pt x="698119" y="952880"/>
                  </a:lnTo>
                  <a:lnTo>
                    <a:pt x="710819" y="952880"/>
                  </a:lnTo>
                  <a:lnTo>
                    <a:pt x="710819" y="902080"/>
                  </a:lnTo>
                  <a:close/>
                </a:path>
                <a:path w="1207135" h="1333500" extrusionOk="0">
                  <a:moveTo>
                    <a:pt x="710819" y="990980"/>
                  </a:moveTo>
                  <a:lnTo>
                    <a:pt x="698119" y="990980"/>
                  </a:lnTo>
                  <a:lnTo>
                    <a:pt x="698119" y="1041780"/>
                  </a:lnTo>
                  <a:lnTo>
                    <a:pt x="710819" y="1041780"/>
                  </a:lnTo>
                  <a:lnTo>
                    <a:pt x="710819" y="990980"/>
                  </a:lnTo>
                  <a:close/>
                </a:path>
                <a:path w="1207135" h="1333500" extrusionOk="0">
                  <a:moveTo>
                    <a:pt x="710819" y="1079880"/>
                  </a:moveTo>
                  <a:lnTo>
                    <a:pt x="698119" y="1079880"/>
                  </a:lnTo>
                  <a:lnTo>
                    <a:pt x="698119" y="1130680"/>
                  </a:lnTo>
                  <a:lnTo>
                    <a:pt x="710819" y="1130680"/>
                  </a:lnTo>
                  <a:lnTo>
                    <a:pt x="710819" y="1079880"/>
                  </a:lnTo>
                  <a:close/>
                </a:path>
                <a:path w="1207135" h="1333500" extrusionOk="0">
                  <a:moveTo>
                    <a:pt x="710819" y="1168780"/>
                  </a:moveTo>
                  <a:lnTo>
                    <a:pt x="698119" y="1168780"/>
                  </a:lnTo>
                  <a:lnTo>
                    <a:pt x="698119" y="1219580"/>
                  </a:lnTo>
                  <a:lnTo>
                    <a:pt x="710819" y="1219580"/>
                  </a:lnTo>
                  <a:lnTo>
                    <a:pt x="710819" y="1168780"/>
                  </a:lnTo>
                  <a:close/>
                </a:path>
                <a:path w="1207135" h="1333500" extrusionOk="0">
                  <a:moveTo>
                    <a:pt x="710819" y="1257680"/>
                  </a:moveTo>
                  <a:lnTo>
                    <a:pt x="698119" y="1257680"/>
                  </a:lnTo>
                  <a:lnTo>
                    <a:pt x="698119" y="1298575"/>
                  </a:lnTo>
                  <a:lnTo>
                    <a:pt x="700913" y="1301368"/>
                  </a:lnTo>
                  <a:lnTo>
                    <a:pt x="717931" y="1301368"/>
                  </a:lnTo>
                  <a:lnTo>
                    <a:pt x="717931" y="1295018"/>
                  </a:lnTo>
                  <a:lnTo>
                    <a:pt x="710819" y="1295018"/>
                  </a:lnTo>
                  <a:lnTo>
                    <a:pt x="704469" y="1288668"/>
                  </a:lnTo>
                  <a:lnTo>
                    <a:pt x="710819" y="1288668"/>
                  </a:lnTo>
                  <a:lnTo>
                    <a:pt x="710819" y="1257680"/>
                  </a:lnTo>
                  <a:close/>
                </a:path>
                <a:path w="1207135" h="1333500" extrusionOk="0">
                  <a:moveTo>
                    <a:pt x="710819" y="1288668"/>
                  </a:moveTo>
                  <a:lnTo>
                    <a:pt x="704469" y="1288668"/>
                  </a:lnTo>
                  <a:lnTo>
                    <a:pt x="710819" y="1295018"/>
                  </a:lnTo>
                  <a:lnTo>
                    <a:pt x="710819" y="1288668"/>
                  </a:lnTo>
                  <a:close/>
                </a:path>
                <a:path w="1207135" h="1333500" extrusionOk="0">
                  <a:moveTo>
                    <a:pt x="717931" y="1288668"/>
                  </a:moveTo>
                  <a:lnTo>
                    <a:pt x="710819" y="1288668"/>
                  </a:lnTo>
                  <a:lnTo>
                    <a:pt x="710819" y="1295018"/>
                  </a:lnTo>
                  <a:lnTo>
                    <a:pt x="717931" y="1295018"/>
                  </a:lnTo>
                  <a:lnTo>
                    <a:pt x="717931" y="1288668"/>
                  </a:lnTo>
                  <a:close/>
                </a:path>
                <a:path w="1207135" h="1333500" extrusionOk="0">
                  <a:moveTo>
                    <a:pt x="806831" y="1288668"/>
                  </a:moveTo>
                  <a:lnTo>
                    <a:pt x="756031" y="1288668"/>
                  </a:lnTo>
                  <a:lnTo>
                    <a:pt x="756031" y="1301368"/>
                  </a:lnTo>
                  <a:lnTo>
                    <a:pt x="806831" y="1301368"/>
                  </a:lnTo>
                  <a:lnTo>
                    <a:pt x="806831" y="1288668"/>
                  </a:lnTo>
                  <a:close/>
                </a:path>
                <a:path w="1207135" h="1333500" extrusionOk="0">
                  <a:moveTo>
                    <a:pt x="895731" y="1288668"/>
                  </a:moveTo>
                  <a:lnTo>
                    <a:pt x="844931" y="1288668"/>
                  </a:lnTo>
                  <a:lnTo>
                    <a:pt x="844931" y="1301368"/>
                  </a:lnTo>
                  <a:lnTo>
                    <a:pt x="895731" y="1301368"/>
                  </a:lnTo>
                  <a:lnTo>
                    <a:pt x="895731" y="1288668"/>
                  </a:lnTo>
                  <a:close/>
                </a:path>
                <a:path w="1207135" h="1333500" extrusionOk="0">
                  <a:moveTo>
                    <a:pt x="984631" y="1288668"/>
                  </a:moveTo>
                  <a:lnTo>
                    <a:pt x="933831" y="1288668"/>
                  </a:lnTo>
                  <a:lnTo>
                    <a:pt x="933831" y="1301368"/>
                  </a:lnTo>
                  <a:lnTo>
                    <a:pt x="984631" y="1301368"/>
                  </a:lnTo>
                  <a:lnTo>
                    <a:pt x="984631" y="1288668"/>
                  </a:lnTo>
                  <a:close/>
                </a:path>
                <a:path w="1207135" h="1333500" extrusionOk="0">
                  <a:moveTo>
                    <a:pt x="1073531" y="1288668"/>
                  </a:moveTo>
                  <a:lnTo>
                    <a:pt x="1022731" y="1288668"/>
                  </a:lnTo>
                  <a:lnTo>
                    <a:pt x="1022731" y="1301368"/>
                  </a:lnTo>
                  <a:lnTo>
                    <a:pt x="1073531" y="1301368"/>
                  </a:lnTo>
                  <a:lnTo>
                    <a:pt x="1073531" y="1288668"/>
                  </a:lnTo>
                  <a:close/>
                </a:path>
                <a:path w="1207135" h="1333500" extrusionOk="0">
                  <a:moveTo>
                    <a:pt x="1156208" y="1256918"/>
                  </a:moveTo>
                  <a:lnTo>
                    <a:pt x="1156208" y="1333118"/>
                  </a:lnTo>
                  <a:lnTo>
                    <a:pt x="1198541" y="1301368"/>
                  </a:lnTo>
                  <a:lnTo>
                    <a:pt x="1162431" y="1301368"/>
                  </a:lnTo>
                  <a:lnTo>
                    <a:pt x="1162431" y="1288668"/>
                  </a:lnTo>
                  <a:lnTo>
                    <a:pt x="1198541" y="1288668"/>
                  </a:lnTo>
                  <a:lnTo>
                    <a:pt x="1156208" y="1256918"/>
                  </a:lnTo>
                  <a:close/>
                </a:path>
                <a:path w="1207135" h="1333500" extrusionOk="0">
                  <a:moveTo>
                    <a:pt x="1156208" y="1288668"/>
                  </a:moveTo>
                  <a:lnTo>
                    <a:pt x="1111631" y="1288668"/>
                  </a:lnTo>
                  <a:lnTo>
                    <a:pt x="1111631" y="1301368"/>
                  </a:lnTo>
                  <a:lnTo>
                    <a:pt x="1156208" y="1301368"/>
                  </a:lnTo>
                  <a:lnTo>
                    <a:pt x="1156208" y="1288668"/>
                  </a:lnTo>
                  <a:close/>
                </a:path>
                <a:path w="1207135" h="1333500" extrusionOk="0">
                  <a:moveTo>
                    <a:pt x="1198541" y="1288668"/>
                  </a:moveTo>
                  <a:lnTo>
                    <a:pt x="1162431" y="1288668"/>
                  </a:lnTo>
                  <a:lnTo>
                    <a:pt x="1162431" y="1301368"/>
                  </a:lnTo>
                  <a:lnTo>
                    <a:pt x="1198541" y="1301368"/>
                  </a:lnTo>
                  <a:lnTo>
                    <a:pt x="1207008" y="1295018"/>
                  </a:lnTo>
                  <a:lnTo>
                    <a:pt x="1198541" y="1288668"/>
                  </a:lnTo>
                  <a:close/>
                </a:path>
              </a:pathLst>
            </a:custGeom>
            <a:solidFill>
              <a:srgbClr val="0078D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20" name="Google Shape;1720;p75"/>
          <p:cNvSpPr txBox="1"/>
          <p:nvPr/>
        </p:nvSpPr>
        <p:spPr>
          <a:xfrm>
            <a:off x="10788777" y="3588511"/>
            <a:ext cx="892175" cy="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Real-time apps</a:t>
            </a:r>
            <a:endParaRPr sz="1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721" name="Google Shape;1721;p75"/>
          <p:cNvSpPr txBox="1"/>
          <p:nvPr/>
        </p:nvSpPr>
        <p:spPr>
          <a:xfrm>
            <a:off x="340258" y="5772099"/>
            <a:ext cx="1297305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311150" marR="5080" lvl="0" indent="-29908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Business/custom apps  (structured)</a:t>
            </a:r>
            <a:endParaRPr sz="1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1722" name="Google Shape;1722;p75"/>
          <p:cNvGrpSpPr/>
          <p:nvPr/>
        </p:nvGrpSpPr>
        <p:grpSpPr>
          <a:xfrm>
            <a:off x="810768" y="5423916"/>
            <a:ext cx="394970" cy="316992"/>
            <a:chOff x="810768" y="5423916"/>
            <a:chExt cx="394970" cy="316992"/>
          </a:xfrm>
        </p:grpSpPr>
        <p:sp>
          <p:nvSpPr>
            <p:cNvPr id="1723" name="Google Shape;1723;p75"/>
            <p:cNvSpPr/>
            <p:nvPr/>
          </p:nvSpPr>
          <p:spPr>
            <a:xfrm>
              <a:off x="810768" y="5423916"/>
              <a:ext cx="394970" cy="269875"/>
            </a:xfrm>
            <a:custGeom>
              <a:avLst/>
              <a:gdLst/>
              <a:ahLst/>
              <a:cxnLst/>
              <a:rect l="l" t="t" r="r" b="b"/>
              <a:pathLst>
                <a:path w="394969" h="269875" extrusionOk="0">
                  <a:moveTo>
                    <a:pt x="0" y="21590"/>
                  </a:moveTo>
                  <a:lnTo>
                    <a:pt x="1694" y="13180"/>
                  </a:lnTo>
                  <a:lnTo>
                    <a:pt x="6313" y="6318"/>
                  </a:lnTo>
                  <a:lnTo>
                    <a:pt x="13164" y="1694"/>
                  </a:lnTo>
                  <a:lnTo>
                    <a:pt x="21551" y="0"/>
                  </a:lnTo>
                  <a:lnTo>
                    <a:pt x="373164" y="0"/>
                  </a:lnTo>
                  <a:lnTo>
                    <a:pt x="381551" y="1694"/>
                  </a:lnTo>
                  <a:lnTo>
                    <a:pt x="388402" y="6318"/>
                  </a:lnTo>
                  <a:lnTo>
                    <a:pt x="393021" y="13180"/>
                  </a:lnTo>
                  <a:lnTo>
                    <a:pt x="394716" y="21590"/>
                  </a:lnTo>
                  <a:lnTo>
                    <a:pt x="394716" y="248196"/>
                  </a:lnTo>
                  <a:lnTo>
                    <a:pt x="393021" y="256583"/>
                  </a:lnTo>
                  <a:lnTo>
                    <a:pt x="388402" y="263434"/>
                  </a:lnTo>
                  <a:lnTo>
                    <a:pt x="381551" y="268053"/>
                  </a:lnTo>
                  <a:lnTo>
                    <a:pt x="373164" y="269748"/>
                  </a:lnTo>
                  <a:lnTo>
                    <a:pt x="21551" y="269748"/>
                  </a:lnTo>
                  <a:lnTo>
                    <a:pt x="13164" y="268053"/>
                  </a:lnTo>
                  <a:lnTo>
                    <a:pt x="6313" y="263434"/>
                  </a:lnTo>
                  <a:lnTo>
                    <a:pt x="1694" y="256583"/>
                  </a:lnTo>
                  <a:lnTo>
                    <a:pt x="0" y="248196"/>
                  </a:lnTo>
                  <a:lnTo>
                    <a:pt x="0" y="21590"/>
                  </a:lnTo>
                  <a:close/>
                </a:path>
              </a:pathLst>
            </a:custGeom>
            <a:noFill/>
            <a:ln w="12175" cap="flat" cmpd="sng">
              <a:solidFill>
                <a:srgbClr val="50505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724" name="Google Shape;1724;p75"/>
            <p:cNvPicPr preferRelativeResize="0"/>
            <p:nvPr/>
          </p:nvPicPr>
          <p:blipFill rotWithShape="1">
            <a:blip r:embed="rId15">
              <a:alphaModFix/>
            </a:blip>
            <a:srcRect/>
            <a:stretch/>
          </p:blipFill>
          <p:spPr>
            <a:xfrm>
              <a:off x="917448" y="5657088"/>
              <a:ext cx="182880" cy="838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25" name="Google Shape;1725;p75"/>
            <p:cNvSpPr/>
            <p:nvPr/>
          </p:nvSpPr>
          <p:spPr>
            <a:xfrm>
              <a:off x="810768" y="5484876"/>
              <a:ext cx="394970" cy="160020"/>
            </a:xfrm>
            <a:custGeom>
              <a:avLst/>
              <a:gdLst/>
              <a:ahLst/>
              <a:cxnLst/>
              <a:rect l="l" t="t" r="r" b="b"/>
              <a:pathLst>
                <a:path w="394969" h="160020" extrusionOk="0">
                  <a:moveTo>
                    <a:pt x="0" y="160020"/>
                  </a:moveTo>
                  <a:lnTo>
                    <a:pt x="394716" y="160020"/>
                  </a:lnTo>
                </a:path>
                <a:path w="394969" h="160020" extrusionOk="0">
                  <a:moveTo>
                    <a:pt x="230123" y="0"/>
                  </a:moveTo>
                  <a:lnTo>
                    <a:pt x="352044" y="0"/>
                  </a:lnTo>
                </a:path>
                <a:path w="394969" h="160020" extrusionOk="0">
                  <a:moveTo>
                    <a:pt x="230123" y="50292"/>
                  </a:moveTo>
                  <a:lnTo>
                    <a:pt x="352044" y="50292"/>
                  </a:lnTo>
                </a:path>
                <a:path w="394969" h="160020" extrusionOk="0">
                  <a:moveTo>
                    <a:pt x="230123" y="102108"/>
                  </a:moveTo>
                  <a:lnTo>
                    <a:pt x="352044" y="102108"/>
                  </a:lnTo>
                </a:path>
              </a:pathLst>
            </a:custGeom>
            <a:noFill/>
            <a:ln w="12175" cap="flat" cmpd="sng">
              <a:solidFill>
                <a:srgbClr val="50505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726" name="Google Shape;1726;p75"/>
            <p:cNvPicPr preferRelativeResize="0"/>
            <p:nvPr/>
          </p:nvPicPr>
          <p:blipFill rotWithShape="1">
            <a:blip r:embed="rId16">
              <a:alphaModFix/>
            </a:blip>
            <a:srcRect/>
            <a:stretch/>
          </p:blipFill>
          <p:spPr>
            <a:xfrm>
              <a:off x="845820" y="5451348"/>
              <a:ext cx="166116" cy="16611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727" name="Google Shape;1727;p75"/>
          <p:cNvSpPr txBox="1"/>
          <p:nvPr/>
        </p:nvSpPr>
        <p:spPr>
          <a:xfrm>
            <a:off x="8671686" y="5664809"/>
            <a:ext cx="925830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40335" marR="5080" lvl="0" indent="-12827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Azure SQL Data  Warehouse</a:t>
            </a:r>
            <a:endParaRPr sz="1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728" name="Google Shape;1728;p75"/>
          <p:cNvSpPr txBox="1"/>
          <p:nvPr/>
        </p:nvSpPr>
        <p:spPr>
          <a:xfrm>
            <a:off x="9863708" y="5664809"/>
            <a:ext cx="859790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200025" marR="5080" lvl="0" indent="-18796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Azure Analysis  Services</a:t>
            </a:r>
            <a:endParaRPr sz="1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729" name="Google Shape;1729;p75"/>
          <p:cNvSpPr txBox="1"/>
          <p:nvPr/>
        </p:nvSpPr>
        <p:spPr>
          <a:xfrm>
            <a:off x="11073130" y="5664809"/>
            <a:ext cx="535940" cy="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Power BI</a:t>
            </a:r>
            <a:endParaRPr sz="1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730" name="Google Shape;1730;p75"/>
          <p:cNvSpPr txBox="1"/>
          <p:nvPr/>
        </p:nvSpPr>
        <p:spPr>
          <a:xfrm>
            <a:off x="2639060" y="6300684"/>
            <a:ext cx="8369300" cy="3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0" marR="0" lvl="0" indent="0" algn="ctr" rtl="0">
              <a:lnSpc>
                <a:spcPct val="1172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i="1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Microsoft Azure also supports other Big Data services like Azure IoT Hub, Azure Event Hubs, Azure Machine Learning to allow customers to</a:t>
            </a:r>
            <a:endParaRPr sz="11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ctr" rtl="0">
              <a:lnSpc>
                <a:spcPct val="1172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i="1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tailor the above architecture to meet their unique needs.</a:t>
            </a:r>
            <a:endParaRPr sz="11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731" name="Google Shape;1731;p75"/>
          <p:cNvSpPr txBox="1"/>
          <p:nvPr/>
        </p:nvSpPr>
        <p:spPr>
          <a:xfrm>
            <a:off x="6527418" y="5144770"/>
            <a:ext cx="537210" cy="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rgbClr val="0078D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PolyBase</a:t>
            </a:r>
            <a:endParaRPr sz="1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76"/>
          <p:cNvSpPr/>
          <p:nvPr/>
        </p:nvSpPr>
        <p:spPr>
          <a:xfrm>
            <a:off x="2093976" y="1318260"/>
            <a:ext cx="2627630" cy="4823460"/>
          </a:xfrm>
          <a:custGeom>
            <a:avLst/>
            <a:gdLst/>
            <a:ahLst/>
            <a:cxnLst/>
            <a:rect l="l" t="t" r="r" b="b"/>
            <a:pathLst>
              <a:path w="2627629" h="4823460" extrusionOk="0">
                <a:moveTo>
                  <a:pt x="2627376" y="0"/>
                </a:moveTo>
                <a:lnTo>
                  <a:pt x="0" y="0"/>
                </a:lnTo>
                <a:lnTo>
                  <a:pt x="0" y="4823460"/>
                </a:lnTo>
                <a:lnTo>
                  <a:pt x="2627376" y="4823460"/>
                </a:lnTo>
                <a:lnTo>
                  <a:pt x="2627376" y="0"/>
                </a:lnTo>
                <a:close/>
              </a:path>
            </a:pathLst>
          </a:custGeom>
          <a:solidFill>
            <a:srgbClr val="F7F7F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7" name="Google Shape;1737;p76"/>
          <p:cNvSpPr txBox="1"/>
          <p:nvPr/>
        </p:nvSpPr>
        <p:spPr>
          <a:xfrm>
            <a:off x="3091942" y="1448181"/>
            <a:ext cx="628015" cy="239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0078D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INGEST</a:t>
            </a:r>
            <a:endParaRPr sz="1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738" name="Google Shape;1738;p76"/>
          <p:cNvSpPr/>
          <p:nvPr/>
        </p:nvSpPr>
        <p:spPr>
          <a:xfrm>
            <a:off x="4789932" y="1318260"/>
            <a:ext cx="2627630" cy="4823460"/>
          </a:xfrm>
          <a:custGeom>
            <a:avLst/>
            <a:gdLst/>
            <a:ahLst/>
            <a:cxnLst/>
            <a:rect l="l" t="t" r="r" b="b"/>
            <a:pathLst>
              <a:path w="2627629" h="4823460" extrusionOk="0">
                <a:moveTo>
                  <a:pt x="2627375" y="0"/>
                </a:moveTo>
                <a:lnTo>
                  <a:pt x="0" y="0"/>
                </a:lnTo>
                <a:lnTo>
                  <a:pt x="0" y="4823460"/>
                </a:lnTo>
                <a:lnTo>
                  <a:pt x="2627375" y="4823460"/>
                </a:lnTo>
                <a:lnTo>
                  <a:pt x="2627375" y="0"/>
                </a:lnTo>
                <a:close/>
              </a:path>
            </a:pathLst>
          </a:custGeom>
          <a:solidFill>
            <a:srgbClr val="F7F7F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9" name="Google Shape;1739;p76"/>
          <p:cNvSpPr txBox="1"/>
          <p:nvPr/>
        </p:nvSpPr>
        <p:spPr>
          <a:xfrm>
            <a:off x="5823584" y="1448181"/>
            <a:ext cx="559435" cy="239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0078D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STORE</a:t>
            </a:r>
            <a:endParaRPr sz="1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740" name="Google Shape;1740;p76"/>
          <p:cNvSpPr/>
          <p:nvPr/>
        </p:nvSpPr>
        <p:spPr>
          <a:xfrm>
            <a:off x="7484364" y="1318260"/>
            <a:ext cx="4516120" cy="4823460"/>
          </a:xfrm>
          <a:custGeom>
            <a:avLst/>
            <a:gdLst/>
            <a:ahLst/>
            <a:cxnLst/>
            <a:rect l="l" t="t" r="r" b="b"/>
            <a:pathLst>
              <a:path w="4516120" h="4823460" extrusionOk="0">
                <a:moveTo>
                  <a:pt x="4515612" y="0"/>
                </a:moveTo>
                <a:lnTo>
                  <a:pt x="0" y="0"/>
                </a:lnTo>
                <a:lnTo>
                  <a:pt x="0" y="4823460"/>
                </a:lnTo>
                <a:lnTo>
                  <a:pt x="4515612" y="4823460"/>
                </a:lnTo>
                <a:lnTo>
                  <a:pt x="4515612" y="0"/>
                </a:lnTo>
                <a:close/>
              </a:path>
            </a:pathLst>
          </a:custGeom>
          <a:solidFill>
            <a:srgbClr val="F7F7F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1" name="Google Shape;1741;p76"/>
          <p:cNvSpPr txBox="1"/>
          <p:nvPr/>
        </p:nvSpPr>
        <p:spPr>
          <a:xfrm>
            <a:off x="9059418" y="1448181"/>
            <a:ext cx="1365250" cy="239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0078D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MODEL &amp; SERVE</a:t>
            </a:r>
            <a:endParaRPr sz="1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742" name="Google Shape;1742;p76"/>
          <p:cNvSpPr txBox="1">
            <a:spLocks noGrp="1"/>
          </p:cNvSpPr>
          <p:nvPr>
            <p:ph type="title"/>
          </p:nvPr>
        </p:nvSpPr>
        <p:spPr>
          <a:xfrm>
            <a:off x="2662554" y="320704"/>
            <a:ext cx="1280161" cy="4430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ctr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8D6"/>
              </a:buClr>
              <a:buSzPts val="2800"/>
              <a:buFont typeface="Quattrocento Sans"/>
              <a:buNone/>
            </a:pPr>
            <a:r>
              <a:rPr lang="en-US" sz="2800" b="0" dirty="0">
                <a:solidFill>
                  <a:srgbClr val="0078D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 A T A</a:t>
            </a:r>
            <a:endParaRPr dirty="0"/>
          </a:p>
        </p:txBody>
      </p:sp>
      <p:sp>
        <p:nvSpPr>
          <p:cNvPr id="1743" name="Google Shape;1743;p76"/>
          <p:cNvSpPr txBox="1"/>
          <p:nvPr/>
        </p:nvSpPr>
        <p:spPr>
          <a:xfrm>
            <a:off x="4047536" y="316179"/>
            <a:ext cx="1228725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>
                <a:solidFill>
                  <a:srgbClr val="0078D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 A R T</a:t>
            </a:r>
            <a:endParaRPr sz="2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744" name="Google Shape;1744;p76"/>
          <p:cNvSpPr txBox="1"/>
          <p:nvPr/>
        </p:nvSpPr>
        <p:spPr>
          <a:xfrm>
            <a:off x="5551575" y="316179"/>
            <a:ext cx="3871595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>
                <a:solidFill>
                  <a:srgbClr val="0078D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 O N S O L I D A T I O N</a:t>
            </a:r>
            <a:endParaRPr sz="2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745" name="Google Shape;1745;p76"/>
          <p:cNvSpPr txBox="1"/>
          <p:nvPr/>
        </p:nvSpPr>
        <p:spPr>
          <a:xfrm>
            <a:off x="5262498" y="3663441"/>
            <a:ext cx="1639570" cy="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Azure Data Lake Store Gen2</a:t>
            </a:r>
            <a:endParaRPr sz="1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1746" name="Google Shape;1746;p76"/>
          <p:cNvGrpSpPr/>
          <p:nvPr/>
        </p:nvGrpSpPr>
        <p:grpSpPr>
          <a:xfrm>
            <a:off x="1764791" y="1962912"/>
            <a:ext cx="9732391" cy="3862070"/>
            <a:chOff x="1764791" y="1962912"/>
            <a:chExt cx="9732391" cy="3862070"/>
          </a:xfrm>
        </p:grpSpPr>
        <p:sp>
          <p:nvSpPr>
            <p:cNvPr id="1747" name="Google Shape;1747;p76"/>
            <p:cNvSpPr/>
            <p:nvPr/>
          </p:nvSpPr>
          <p:spPr>
            <a:xfrm>
              <a:off x="3195827" y="3156204"/>
              <a:ext cx="424180" cy="379730"/>
            </a:xfrm>
            <a:custGeom>
              <a:avLst/>
              <a:gdLst/>
              <a:ahLst/>
              <a:cxnLst/>
              <a:rect l="l" t="t" r="r" b="b"/>
              <a:pathLst>
                <a:path w="424179" h="379729" extrusionOk="0">
                  <a:moveTo>
                    <a:pt x="164592" y="312420"/>
                  </a:moveTo>
                  <a:lnTo>
                    <a:pt x="211836" y="312420"/>
                  </a:lnTo>
                  <a:lnTo>
                    <a:pt x="211836" y="266700"/>
                  </a:lnTo>
                  <a:lnTo>
                    <a:pt x="164592" y="266700"/>
                  </a:lnTo>
                  <a:lnTo>
                    <a:pt x="164592" y="312420"/>
                  </a:lnTo>
                  <a:close/>
                </a:path>
                <a:path w="424179" h="379729" extrusionOk="0">
                  <a:moveTo>
                    <a:pt x="246887" y="312420"/>
                  </a:moveTo>
                  <a:lnTo>
                    <a:pt x="294132" y="312420"/>
                  </a:lnTo>
                  <a:lnTo>
                    <a:pt x="294132" y="266700"/>
                  </a:lnTo>
                  <a:lnTo>
                    <a:pt x="246887" y="266700"/>
                  </a:lnTo>
                  <a:lnTo>
                    <a:pt x="246887" y="312420"/>
                  </a:lnTo>
                  <a:close/>
                </a:path>
                <a:path w="424179" h="379729" extrusionOk="0">
                  <a:moveTo>
                    <a:pt x="329184" y="312420"/>
                  </a:moveTo>
                  <a:lnTo>
                    <a:pt x="376428" y="312420"/>
                  </a:lnTo>
                  <a:lnTo>
                    <a:pt x="376428" y="266700"/>
                  </a:lnTo>
                  <a:lnTo>
                    <a:pt x="329184" y="266700"/>
                  </a:lnTo>
                  <a:lnTo>
                    <a:pt x="329184" y="312420"/>
                  </a:lnTo>
                  <a:close/>
                </a:path>
                <a:path w="424179" h="379729" extrusionOk="0">
                  <a:moveTo>
                    <a:pt x="188087" y="0"/>
                  </a:moveTo>
                  <a:lnTo>
                    <a:pt x="188468" y="207518"/>
                  </a:lnTo>
                  <a:lnTo>
                    <a:pt x="306070" y="107061"/>
                  </a:lnTo>
                  <a:lnTo>
                    <a:pt x="306070" y="207518"/>
                  </a:lnTo>
                  <a:lnTo>
                    <a:pt x="423672" y="107061"/>
                  </a:lnTo>
                  <a:lnTo>
                    <a:pt x="423672" y="379475"/>
                  </a:lnTo>
                  <a:lnTo>
                    <a:pt x="0" y="379475"/>
                  </a:lnTo>
                  <a:lnTo>
                    <a:pt x="61" y="325265"/>
                  </a:lnTo>
                  <a:lnTo>
                    <a:pt x="134" y="271054"/>
                  </a:lnTo>
                  <a:lnTo>
                    <a:pt x="213" y="216843"/>
                  </a:lnTo>
                  <a:lnTo>
                    <a:pt x="294" y="162632"/>
                  </a:lnTo>
                  <a:lnTo>
                    <a:pt x="373" y="108421"/>
                  </a:lnTo>
                  <a:lnTo>
                    <a:pt x="446" y="54210"/>
                  </a:lnTo>
                  <a:lnTo>
                    <a:pt x="508" y="0"/>
                  </a:lnTo>
                </a:path>
              </a:pathLst>
            </a:custGeom>
            <a:noFill/>
            <a:ln w="12175" cap="flat" cmpd="sng">
              <a:solidFill>
                <a:srgbClr val="50505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748" name="Google Shape;1748;p76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189731" y="3113532"/>
              <a:ext cx="199644" cy="8839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49" name="Google Shape;1749;p76"/>
            <p:cNvSpPr/>
            <p:nvPr/>
          </p:nvSpPr>
          <p:spPr>
            <a:xfrm>
              <a:off x="1876043" y="3308604"/>
              <a:ext cx="1047750" cy="76200"/>
            </a:xfrm>
            <a:custGeom>
              <a:avLst/>
              <a:gdLst/>
              <a:ahLst/>
              <a:cxnLst/>
              <a:rect l="l" t="t" r="r" b="b"/>
              <a:pathLst>
                <a:path w="1047750" h="76200" extrusionOk="0">
                  <a:moveTo>
                    <a:pt x="50800" y="31750"/>
                  </a:moveTo>
                  <a:lnTo>
                    <a:pt x="0" y="31750"/>
                  </a:lnTo>
                  <a:lnTo>
                    <a:pt x="0" y="44450"/>
                  </a:lnTo>
                  <a:lnTo>
                    <a:pt x="50800" y="44450"/>
                  </a:lnTo>
                  <a:lnTo>
                    <a:pt x="50800" y="31750"/>
                  </a:lnTo>
                  <a:close/>
                </a:path>
                <a:path w="1047750" h="76200" extrusionOk="0">
                  <a:moveTo>
                    <a:pt x="139700" y="31750"/>
                  </a:moveTo>
                  <a:lnTo>
                    <a:pt x="88900" y="31750"/>
                  </a:lnTo>
                  <a:lnTo>
                    <a:pt x="88900" y="44450"/>
                  </a:lnTo>
                  <a:lnTo>
                    <a:pt x="139700" y="44450"/>
                  </a:lnTo>
                  <a:lnTo>
                    <a:pt x="139700" y="31750"/>
                  </a:lnTo>
                  <a:close/>
                </a:path>
                <a:path w="1047750" h="76200" extrusionOk="0">
                  <a:moveTo>
                    <a:pt x="228600" y="31750"/>
                  </a:moveTo>
                  <a:lnTo>
                    <a:pt x="177800" y="31750"/>
                  </a:lnTo>
                  <a:lnTo>
                    <a:pt x="177800" y="44450"/>
                  </a:lnTo>
                  <a:lnTo>
                    <a:pt x="228600" y="44450"/>
                  </a:lnTo>
                  <a:lnTo>
                    <a:pt x="228600" y="31750"/>
                  </a:lnTo>
                  <a:close/>
                </a:path>
                <a:path w="1047750" h="76200" extrusionOk="0">
                  <a:moveTo>
                    <a:pt x="317500" y="31750"/>
                  </a:moveTo>
                  <a:lnTo>
                    <a:pt x="266700" y="31750"/>
                  </a:lnTo>
                  <a:lnTo>
                    <a:pt x="266700" y="44450"/>
                  </a:lnTo>
                  <a:lnTo>
                    <a:pt x="317500" y="44450"/>
                  </a:lnTo>
                  <a:lnTo>
                    <a:pt x="317500" y="31750"/>
                  </a:lnTo>
                  <a:close/>
                </a:path>
                <a:path w="1047750" h="76200" extrusionOk="0">
                  <a:moveTo>
                    <a:pt x="406400" y="31750"/>
                  </a:moveTo>
                  <a:lnTo>
                    <a:pt x="355600" y="31750"/>
                  </a:lnTo>
                  <a:lnTo>
                    <a:pt x="355600" y="44450"/>
                  </a:lnTo>
                  <a:lnTo>
                    <a:pt x="406400" y="44450"/>
                  </a:lnTo>
                  <a:lnTo>
                    <a:pt x="406400" y="31750"/>
                  </a:lnTo>
                  <a:close/>
                </a:path>
                <a:path w="1047750" h="76200" extrusionOk="0">
                  <a:moveTo>
                    <a:pt x="495300" y="31750"/>
                  </a:moveTo>
                  <a:lnTo>
                    <a:pt x="444500" y="31750"/>
                  </a:lnTo>
                  <a:lnTo>
                    <a:pt x="444500" y="44450"/>
                  </a:lnTo>
                  <a:lnTo>
                    <a:pt x="495300" y="44450"/>
                  </a:lnTo>
                  <a:lnTo>
                    <a:pt x="495300" y="31750"/>
                  </a:lnTo>
                  <a:close/>
                </a:path>
                <a:path w="1047750" h="76200" extrusionOk="0">
                  <a:moveTo>
                    <a:pt x="584200" y="31750"/>
                  </a:moveTo>
                  <a:lnTo>
                    <a:pt x="533400" y="31750"/>
                  </a:lnTo>
                  <a:lnTo>
                    <a:pt x="533400" y="44450"/>
                  </a:lnTo>
                  <a:lnTo>
                    <a:pt x="584200" y="44450"/>
                  </a:lnTo>
                  <a:lnTo>
                    <a:pt x="584200" y="31750"/>
                  </a:lnTo>
                  <a:close/>
                </a:path>
                <a:path w="1047750" h="76200" extrusionOk="0">
                  <a:moveTo>
                    <a:pt x="673100" y="31750"/>
                  </a:moveTo>
                  <a:lnTo>
                    <a:pt x="622300" y="31750"/>
                  </a:lnTo>
                  <a:lnTo>
                    <a:pt x="622300" y="44450"/>
                  </a:lnTo>
                  <a:lnTo>
                    <a:pt x="673100" y="44450"/>
                  </a:lnTo>
                  <a:lnTo>
                    <a:pt x="673100" y="31750"/>
                  </a:lnTo>
                  <a:close/>
                </a:path>
                <a:path w="1047750" h="76200" extrusionOk="0">
                  <a:moveTo>
                    <a:pt x="762000" y="31750"/>
                  </a:moveTo>
                  <a:lnTo>
                    <a:pt x="711200" y="31750"/>
                  </a:lnTo>
                  <a:lnTo>
                    <a:pt x="711200" y="44450"/>
                  </a:lnTo>
                  <a:lnTo>
                    <a:pt x="762000" y="44450"/>
                  </a:lnTo>
                  <a:lnTo>
                    <a:pt x="762000" y="31750"/>
                  </a:lnTo>
                  <a:close/>
                </a:path>
                <a:path w="1047750" h="76200" extrusionOk="0">
                  <a:moveTo>
                    <a:pt x="850900" y="31750"/>
                  </a:moveTo>
                  <a:lnTo>
                    <a:pt x="800100" y="31750"/>
                  </a:lnTo>
                  <a:lnTo>
                    <a:pt x="800100" y="44450"/>
                  </a:lnTo>
                  <a:lnTo>
                    <a:pt x="850900" y="44450"/>
                  </a:lnTo>
                  <a:lnTo>
                    <a:pt x="850900" y="31750"/>
                  </a:lnTo>
                  <a:close/>
                </a:path>
                <a:path w="1047750" h="76200" extrusionOk="0">
                  <a:moveTo>
                    <a:pt x="939800" y="31750"/>
                  </a:moveTo>
                  <a:lnTo>
                    <a:pt x="889000" y="31750"/>
                  </a:lnTo>
                  <a:lnTo>
                    <a:pt x="889000" y="44450"/>
                  </a:lnTo>
                  <a:lnTo>
                    <a:pt x="939800" y="44450"/>
                  </a:lnTo>
                  <a:lnTo>
                    <a:pt x="939800" y="31750"/>
                  </a:lnTo>
                  <a:close/>
                </a:path>
                <a:path w="1047750" h="76200" extrusionOk="0">
                  <a:moveTo>
                    <a:pt x="996442" y="0"/>
                  </a:moveTo>
                  <a:lnTo>
                    <a:pt x="996442" y="76200"/>
                  </a:lnTo>
                  <a:lnTo>
                    <a:pt x="1038775" y="44450"/>
                  </a:lnTo>
                  <a:lnTo>
                    <a:pt x="1009142" y="44450"/>
                  </a:lnTo>
                  <a:lnTo>
                    <a:pt x="1009142" y="31750"/>
                  </a:lnTo>
                  <a:lnTo>
                    <a:pt x="1038775" y="31750"/>
                  </a:lnTo>
                  <a:lnTo>
                    <a:pt x="996442" y="0"/>
                  </a:lnTo>
                  <a:close/>
                </a:path>
                <a:path w="1047750" h="76200" extrusionOk="0">
                  <a:moveTo>
                    <a:pt x="996442" y="31750"/>
                  </a:moveTo>
                  <a:lnTo>
                    <a:pt x="977900" y="31750"/>
                  </a:lnTo>
                  <a:lnTo>
                    <a:pt x="977900" y="44450"/>
                  </a:lnTo>
                  <a:lnTo>
                    <a:pt x="996442" y="44450"/>
                  </a:lnTo>
                  <a:lnTo>
                    <a:pt x="996442" y="31750"/>
                  </a:lnTo>
                  <a:close/>
                </a:path>
                <a:path w="1047750" h="76200" extrusionOk="0">
                  <a:moveTo>
                    <a:pt x="1038775" y="31750"/>
                  </a:moveTo>
                  <a:lnTo>
                    <a:pt x="1009142" y="31750"/>
                  </a:lnTo>
                  <a:lnTo>
                    <a:pt x="1009142" y="44450"/>
                  </a:lnTo>
                  <a:lnTo>
                    <a:pt x="1038775" y="44450"/>
                  </a:lnTo>
                  <a:lnTo>
                    <a:pt x="1047242" y="38100"/>
                  </a:lnTo>
                  <a:lnTo>
                    <a:pt x="1038775" y="31750"/>
                  </a:lnTo>
                  <a:close/>
                </a:path>
              </a:pathLst>
            </a:custGeom>
            <a:solidFill>
              <a:srgbClr val="0078D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0" name="Google Shape;1750;p76"/>
            <p:cNvSpPr/>
            <p:nvPr/>
          </p:nvSpPr>
          <p:spPr>
            <a:xfrm>
              <a:off x="5849111" y="3110483"/>
              <a:ext cx="508000" cy="436245"/>
            </a:xfrm>
            <a:custGeom>
              <a:avLst/>
              <a:gdLst/>
              <a:ahLst/>
              <a:cxnLst/>
              <a:rect l="l" t="t" r="r" b="b"/>
              <a:pathLst>
                <a:path w="508000" h="436245" extrusionOk="0">
                  <a:moveTo>
                    <a:pt x="0" y="217931"/>
                  </a:moveTo>
                  <a:lnTo>
                    <a:pt x="108965" y="0"/>
                  </a:lnTo>
                  <a:lnTo>
                    <a:pt x="398525" y="0"/>
                  </a:lnTo>
                  <a:lnTo>
                    <a:pt x="507491" y="217931"/>
                  </a:lnTo>
                  <a:lnTo>
                    <a:pt x="398525" y="435863"/>
                  </a:lnTo>
                  <a:lnTo>
                    <a:pt x="108965" y="435863"/>
                  </a:lnTo>
                  <a:lnTo>
                    <a:pt x="0" y="217931"/>
                  </a:lnTo>
                  <a:close/>
                </a:path>
                <a:path w="508000" h="436245" extrusionOk="0">
                  <a:moveTo>
                    <a:pt x="129539" y="89915"/>
                  </a:moveTo>
                  <a:lnTo>
                    <a:pt x="307593" y="89915"/>
                  </a:lnTo>
                  <a:lnTo>
                    <a:pt x="379475" y="161798"/>
                  </a:lnTo>
                  <a:lnTo>
                    <a:pt x="379475" y="344424"/>
                  </a:lnTo>
                  <a:lnTo>
                    <a:pt x="129539" y="344424"/>
                  </a:lnTo>
                  <a:lnTo>
                    <a:pt x="129539" y="89915"/>
                  </a:lnTo>
                  <a:close/>
                </a:path>
              </a:pathLst>
            </a:custGeom>
            <a:noFill/>
            <a:ln w="12175" cap="flat" cmpd="sng">
              <a:solidFill>
                <a:srgbClr val="50505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751" name="Google Shape;1751;p76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036563" y="3194304"/>
              <a:ext cx="198120" cy="21945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52" name="Google Shape;1752;p76"/>
            <p:cNvSpPr/>
            <p:nvPr/>
          </p:nvSpPr>
          <p:spPr>
            <a:xfrm>
              <a:off x="3823716" y="3308604"/>
              <a:ext cx="1840230" cy="76200"/>
            </a:xfrm>
            <a:custGeom>
              <a:avLst/>
              <a:gdLst/>
              <a:ahLst/>
              <a:cxnLst/>
              <a:rect l="l" t="t" r="r" b="b"/>
              <a:pathLst>
                <a:path w="1840229" h="76200" extrusionOk="0">
                  <a:moveTo>
                    <a:pt x="50800" y="31750"/>
                  </a:moveTo>
                  <a:lnTo>
                    <a:pt x="0" y="31750"/>
                  </a:lnTo>
                  <a:lnTo>
                    <a:pt x="0" y="44450"/>
                  </a:lnTo>
                  <a:lnTo>
                    <a:pt x="50800" y="44450"/>
                  </a:lnTo>
                  <a:lnTo>
                    <a:pt x="50800" y="31750"/>
                  </a:lnTo>
                  <a:close/>
                </a:path>
                <a:path w="1840229" h="76200" extrusionOk="0">
                  <a:moveTo>
                    <a:pt x="139700" y="31750"/>
                  </a:moveTo>
                  <a:lnTo>
                    <a:pt x="88900" y="31750"/>
                  </a:lnTo>
                  <a:lnTo>
                    <a:pt x="88900" y="44450"/>
                  </a:lnTo>
                  <a:lnTo>
                    <a:pt x="139700" y="44450"/>
                  </a:lnTo>
                  <a:lnTo>
                    <a:pt x="139700" y="31750"/>
                  </a:lnTo>
                  <a:close/>
                </a:path>
                <a:path w="1840229" h="76200" extrusionOk="0">
                  <a:moveTo>
                    <a:pt x="228600" y="31750"/>
                  </a:moveTo>
                  <a:lnTo>
                    <a:pt x="177800" y="31750"/>
                  </a:lnTo>
                  <a:lnTo>
                    <a:pt x="177800" y="44450"/>
                  </a:lnTo>
                  <a:lnTo>
                    <a:pt x="228600" y="44450"/>
                  </a:lnTo>
                  <a:lnTo>
                    <a:pt x="228600" y="31750"/>
                  </a:lnTo>
                  <a:close/>
                </a:path>
                <a:path w="1840229" h="76200" extrusionOk="0">
                  <a:moveTo>
                    <a:pt x="317500" y="31750"/>
                  </a:moveTo>
                  <a:lnTo>
                    <a:pt x="266700" y="31750"/>
                  </a:lnTo>
                  <a:lnTo>
                    <a:pt x="266700" y="44450"/>
                  </a:lnTo>
                  <a:lnTo>
                    <a:pt x="317500" y="44450"/>
                  </a:lnTo>
                  <a:lnTo>
                    <a:pt x="317500" y="31750"/>
                  </a:lnTo>
                  <a:close/>
                </a:path>
                <a:path w="1840229" h="76200" extrusionOk="0">
                  <a:moveTo>
                    <a:pt x="406400" y="31750"/>
                  </a:moveTo>
                  <a:lnTo>
                    <a:pt x="355600" y="31750"/>
                  </a:lnTo>
                  <a:lnTo>
                    <a:pt x="355600" y="44450"/>
                  </a:lnTo>
                  <a:lnTo>
                    <a:pt x="406400" y="44450"/>
                  </a:lnTo>
                  <a:lnTo>
                    <a:pt x="406400" y="31750"/>
                  </a:lnTo>
                  <a:close/>
                </a:path>
                <a:path w="1840229" h="76200" extrusionOk="0">
                  <a:moveTo>
                    <a:pt x="495300" y="31750"/>
                  </a:moveTo>
                  <a:lnTo>
                    <a:pt x="444500" y="31750"/>
                  </a:lnTo>
                  <a:lnTo>
                    <a:pt x="444500" y="44450"/>
                  </a:lnTo>
                  <a:lnTo>
                    <a:pt x="495300" y="44450"/>
                  </a:lnTo>
                  <a:lnTo>
                    <a:pt x="495300" y="31750"/>
                  </a:lnTo>
                  <a:close/>
                </a:path>
                <a:path w="1840229" h="76200" extrusionOk="0">
                  <a:moveTo>
                    <a:pt x="584200" y="31750"/>
                  </a:moveTo>
                  <a:lnTo>
                    <a:pt x="533400" y="31750"/>
                  </a:lnTo>
                  <a:lnTo>
                    <a:pt x="533400" y="44450"/>
                  </a:lnTo>
                  <a:lnTo>
                    <a:pt x="584200" y="44450"/>
                  </a:lnTo>
                  <a:lnTo>
                    <a:pt x="584200" y="31750"/>
                  </a:lnTo>
                  <a:close/>
                </a:path>
                <a:path w="1840229" h="76200" extrusionOk="0">
                  <a:moveTo>
                    <a:pt x="673100" y="31750"/>
                  </a:moveTo>
                  <a:lnTo>
                    <a:pt x="622300" y="31750"/>
                  </a:lnTo>
                  <a:lnTo>
                    <a:pt x="622300" y="44450"/>
                  </a:lnTo>
                  <a:lnTo>
                    <a:pt x="673100" y="44450"/>
                  </a:lnTo>
                  <a:lnTo>
                    <a:pt x="673100" y="31750"/>
                  </a:lnTo>
                  <a:close/>
                </a:path>
                <a:path w="1840229" h="76200" extrusionOk="0">
                  <a:moveTo>
                    <a:pt x="762000" y="31750"/>
                  </a:moveTo>
                  <a:lnTo>
                    <a:pt x="711200" y="31750"/>
                  </a:lnTo>
                  <a:lnTo>
                    <a:pt x="711200" y="44450"/>
                  </a:lnTo>
                  <a:lnTo>
                    <a:pt x="762000" y="44450"/>
                  </a:lnTo>
                  <a:lnTo>
                    <a:pt x="762000" y="31750"/>
                  </a:lnTo>
                  <a:close/>
                </a:path>
                <a:path w="1840229" h="76200" extrusionOk="0">
                  <a:moveTo>
                    <a:pt x="850900" y="31750"/>
                  </a:moveTo>
                  <a:lnTo>
                    <a:pt x="800100" y="31750"/>
                  </a:lnTo>
                  <a:lnTo>
                    <a:pt x="800100" y="44450"/>
                  </a:lnTo>
                  <a:lnTo>
                    <a:pt x="850900" y="44450"/>
                  </a:lnTo>
                  <a:lnTo>
                    <a:pt x="850900" y="31750"/>
                  </a:lnTo>
                  <a:close/>
                </a:path>
                <a:path w="1840229" h="76200" extrusionOk="0">
                  <a:moveTo>
                    <a:pt x="939800" y="31750"/>
                  </a:moveTo>
                  <a:lnTo>
                    <a:pt x="889000" y="31750"/>
                  </a:lnTo>
                  <a:lnTo>
                    <a:pt x="889000" y="44450"/>
                  </a:lnTo>
                  <a:lnTo>
                    <a:pt x="939800" y="44450"/>
                  </a:lnTo>
                  <a:lnTo>
                    <a:pt x="939800" y="31750"/>
                  </a:lnTo>
                  <a:close/>
                </a:path>
                <a:path w="1840229" h="76200" extrusionOk="0">
                  <a:moveTo>
                    <a:pt x="1028700" y="31750"/>
                  </a:moveTo>
                  <a:lnTo>
                    <a:pt x="977900" y="31750"/>
                  </a:lnTo>
                  <a:lnTo>
                    <a:pt x="977900" y="44450"/>
                  </a:lnTo>
                  <a:lnTo>
                    <a:pt x="1028700" y="44450"/>
                  </a:lnTo>
                  <a:lnTo>
                    <a:pt x="1028700" y="31750"/>
                  </a:lnTo>
                  <a:close/>
                </a:path>
                <a:path w="1840229" h="76200" extrusionOk="0">
                  <a:moveTo>
                    <a:pt x="1117600" y="31750"/>
                  </a:moveTo>
                  <a:lnTo>
                    <a:pt x="1066800" y="31750"/>
                  </a:lnTo>
                  <a:lnTo>
                    <a:pt x="1066800" y="44450"/>
                  </a:lnTo>
                  <a:lnTo>
                    <a:pt x="1117600" y="44450"/>
                  </a:lnTo>
                  <a:lnTo>
                    <a:pt x="1117600" y="31750"/>
                  </a:lnTo>
                  <a:close/>
                </a:path>
                <a:path w="1840229" h="76200" extrusionOk="0">
                  <a:moveTo>
                    <a:pt x="1206500" y="31750"/>
                  </a:moveTo>
                  <a:lnTo>
                    <a:pt x="1155700" y="31750"/>
                  </a:lnTo>
                  <a:lnTo>
                    <a:pt x="1155700" y="44450"/>
                  </a:lnTo>
                  <a:lnTo>
                    <a:pt x="1206500" y="44450"/>
                  </a:lnTo>
                  <a:lnTo>
                    <a:pt x="1206500" y="31750"/>
                  </a:lnTo>
                  <a:close/>
                </a:path>
                <a:path w="1840229" h="76200" extrusionOk="0">
                  <a:moveTo>
                    <a:pt x="1295400" y="31750"/>
                  </a:moveTo>
                  <a:lnTo>
                    <a:pt x="1244600" y="31750"/>
                  </a:lnTo>
                  <a:lnTo>
                    <a:pt x="1244600" y="44450"/>
                  </a:lnTo>
                  <a:lnTo>
                    <a:pt x="1295400" y="44450"/>
                  </a:lnTo>
                  <a:lnTo>
                    <a:pt x="1295400" y="31750"/>
                  </a:lnTo>
                  <a:close/>
                </a:path>
                <a:path w="1840229" h="76200" extrusionOk="0">
                  <a:moveTo>
                    <a:pt x="1384300" y="31750"/>
                  </a:moveTo>
                  <a:lnTo>
                    <a:pt x="1333500" y="31750"/>
                  </a:lnTo>
                  <a:lnTo>
                    <a:pt x="1333500" y="44450"/>
                  </a:lnTo>
                  <a:lnTo>
                    <a:pt x="1384300" y="44450"/>
                  </a:lnTo>
                  <a:lnTo>
                    <a:pt x="1384300" y="31750"/>
                  </a:lnTo>
                  <a:close/>
                </a:path>
                <a:path w="1840229" h="76200" extrusionOk="0">
                  <a:moveTo>
                    <a:pt x="1473200" y="31750"/>
                  </a:moveTo>
                  <a:lnTo>
                    <a:pt x="1422400" y="31750"/>
                  </a:lnTo>
                  <a:lnTo>
                    <a:pt x="1422400" y="44450"/>
                  </a:lnTo>
                  <a:lnTo>
                    <a:pt x="1473200" y="44450"/>
                  </a:lnTo>
                  <a:lnTo>
                    <a:pt x="1473200" y="31750"/>
                  </a:lnTo>
                  <a:close/>
                </a:path>
                <a:path w="1840229" h="76200" extrusionOk="0">
                  <a:moveTo>
                    <a:pt x="1562100" y="31750"/>
                  </a:moveTo>
                  <a:lnTo>
                    <a:pt x="1511300" y="31750"/>
                  </a:lnTo>
                  <a:lnTo>
                    <a:pt x="1511300" y="44450"/>
                  </a:lnTo>
                  <a:lnTo>
                    <a:pt x="1562100" y="44450"/>
                  </a:lnTo>
                  <a:lnTo>
                    <a:pt x="1562100" y="31750"/>
                  </a:lnTo>
                  <a:close/>
                </a:path>
                <a:path w="1840229" h="76200" extrusionOk="0">
                  <a:moveTo>
                    <a:pt x="1651000" y="31750"/>
                  </a:moveTo>
                  <a:lnTo>
                    <a:pt x="1600200" y="31750"/>
                  </a:lnTo>
                  <a:lnTo>
                    <a:pt x="1600200" y="44450"/>
                  </a:lnTo>
                  <a:lnTo>
                    <a:pt x="1651000" y="44450"/>
                  </a:lnTo>
                  <a:lnTo>
                    <a:pt x="1651000" y="31750"/>
                  </a:lnTo>
                  <a:close/>
                </a:path>
                <a:path w="1840229" h="76200" extrusionOk="0">
                  <a:moveTo>
                    <a:pt x="1739900" y="31750"/>
                  </a:moveTo>
                  <a:lnTo>
                    <a:pt x="1689100" y="31750"/>
                  </a:lnTo>
                  <a:lnTo>
                    <a:pt x="1689100" y="44450"/>
                  </a:lnTo>
                  <a:lnTo>
                    <a:pt x="1739900" y="44450"/>
                  </a:lnTo>
                  <a:lnTo>
                    <a:pt x="1739900" y="31750"/>
                  </a:lnTo>
                  <a:close/>
                </a:path>
                <a:path w="1840229" h="76200" extrusionOk="0">
                  <a:moveTo>
                    <a:pt x="1789303" y="0"/>
                  </a:moveTo>
                  <a:lnTo>
                    <a:pt x="1789303" y="76200"/>
                  </a:lnTo>
                  <a:lnTo>
                    <a:pt x="1831636" y="44450"/>
                  </a:lnTo>
                  <a:lnTo>
                    <a:pt x="1802003" y="44450"/>
                  </a:lnTo>
                  <a:lnTo>
                    <a:pt x="1802003" y="31750"/>
                  </a:lnTo>
                  <a:lnTo>
                    <a:pt x="1831636" y="31750"/>
                  </a:lnTo>
                  <a:lnTo>
                    <a:pt x="1789303" y="0"/>
                  </a:lnTo>
                  <a:close/>
                </a:path>
                <a:path w="1840229" h="76200" extrusionOk="0">
                  <a:moveTo>
                    <a:pt x="1789303" y="31750"/>
                  </a:moveTo>
                  <a:lnTo>
                    <a:pt x="1778000" y="31750"/>
                  </a:lnTo>
                  <a:lnTo>
                    <a:pt x="1778000" y="44450"/>
                  </a:lnTo>
                  <a:lnTo>
                    <a:pt x="1789303" y="44450"/>
                  </a:lnTo>
                  <a:lnTo>
                    <a:pt x="1789303" y="31750"/>
                  </a:lnTo>
                  <a:close/>
                </a:path>
                <a:path w="1840229" h="76200" extrusionOk="0">
                  <a:moveTo>
                    <a:pt x="1831636" y="31750"/>
                  </a:moveTo>
                  <a:lnTo>
                    <a:pt x="1802003" y="31750"/>
                  </a:lnTo>
                  <a:lnTo>
                    <a:pt x="1802003" y="44450"/>
                  </a:lnTo>
                  <a:lnTo>
                    <a:pt x="1831636" y="44450"/>
                  </a:lnTo>
                  <a:lnTo>
                    <a:pt x="1840103" y="38100"/>
                  </a:lnTo>
                  <a:lnTo>
                    <a:pt x="1831636" y="31750"/>
                  </a:lnTo>
                  <a:close/>
                </a:path>
              </a:pathLst>
            </a:custGeom>
            <a:solidFill>
              <a:srgbClr val="0078D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3" name="Google Shape;1753;p76"/>
            <p:cNvSpPr/>
            <p:nvPr/>
          </p:nvSpPr>
          <p:spPr>
            <a:xfrm>
              <a:off x="8180831" y="3057144"/>
              <a:ext cx="410209" cy="368935"/>
            </a:xfrm>
            <a:custGeom>
              <a:avLst/>
              <a:gdLst/>
              <a:ahLst/>
              <a:cxnLst/>
              <a:rect l="l" t="t" r="r" b="b"/>
              <a:pathLst>
                <a:path w="410209" h="368935" extrusionOk="0">
                  <a:moveTo>
                    <a:pt x="345186" y="207898"/>
                  </a:moveTo>
                  <a:lnTo>
                    <a:pt x="345281" y="195706"/>
                  </a:lnTo>
                  <a:lnTo>
                    <a:pt x="345376" y="183514"/>
                  </a:lnTo>
                  <a:lnTo>
                    <a:pt x="345471" y="171323"/>
                  </a:lnTo>
                  <a:lnTo>
                    <a:pt x="345567" y="159130"/>
                  </a:lnTo>
                  <a:lnTo>
                    <a:pt x="64389" y="159130"/>
                  </a:lnTo>
                  <a:lnTo>
                    <a:pt x="64389" y="368807"/>
                  </a:lnTo>
                  <a:lnTo>
                    <a:pt x="35051" y="368807"/>
                  </a:lnTo>
                  <a:lnTo>
                    <a:pt x="35051" y="147446"/>
                  </a:lnTo>
                  <a:lnTo>
                    <a:pt x="0" y="147446"/>
                  </a:lnTo>
                  <a:lnTo>
                    <a:pt x="204977" y="0"/>
                  </a:lnTo>
                  <a:lnTo>
                    <a:pt x="409956" y="147446"/>
                  </a:lnTo>
                  <a:lnTo>
                    <a:pt x="374903" y="147446"/>
                  </a:lnTo>
                  <a:lnTo>
                    <a:pt x="374650" y="200025"/>
                  </a:lnTo>
                </a:path>
              </a:pathLst>
            </a:custGeom>
            <a:noFill/>
            <a:ln w="12175" cap="flat" cmpd="sng">
              <a:solidFill>
                <a:srgbClr val="50505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4" name="Google Shape;1754;p76"/>
            <p:cNvSpPr/>
            <p:nvPr/>
          </p:nvSpPr>
          <p:spPr>
            <a:xfrm>
              <a:off x="8264652" y="3240024"/>
              <a:ext cx="447040" cy="337185"/>
            </a:xfrm>
            <a:custGeom>
              <a:avLst/>
              <a:gdLst/>
              <a:ahLst/>
              <a:cxnLst/>
              <a:rect l="l" t="t" r="r" b="b"/>
              <a:pathLst>
                <a:path w="447040" h="337185" extrusionOk="0">
                  <a:moveTo>
                    <a:pt x="0" y="185927"/>
                  </a:moveTo>
                  <a:lnTo>
                    <a:pt x="60959" y="185927"/>
                  </a:lnTo>
                  <a:lnTo>
                    <a:pt x="60959" y="123443"/>
                  </a:lnTo>
                  <a:lnTo>
                    <a:pt x="0" y="123443"/>
                  </a:lnTo>
                  <a:lnTo>
                    <a:pt x="0" y="185927"/>
                  </a:lnTo>
                  <a:close/>
                </a:path>
                <a:path w="447040" h="337185" extrusionOk="0">
                  <a:moveTo>
                    <a:pt x="60959" y="185927"/>
                  </a:moveTo>
                  <a:lnTo>
                    <a:pt x="123443" y="185927"/>
                  </a:lnTo>
                  <a:lnTo>
                    <a:pt x="123443" y="123443"/>
                  </a:lnTo>
                  <a:lnTo>
                    <a:pt x="60959" y="123443"/>
                  </a:lnTo>
                  <a:lnTo>
                    <a:pt x="60959" y="185927"/>
                  </a:lnTo>
                  <a:close/>
                </a:path>
                <a:path w="447040" h="337185" extrusionOk="0">
                  <a:moveTo>
                    <a:pt x="123444" y="185927"/>
                  </a:moveTo>
                  <a:lnTo>
                    <a:pt x="185927" y="185927"/>
                  </a:lnTo>
                  <a:lnTo>
                    <a:pt x="185927" y="123443"/>
                  </a:lnTo>
                  <a:lnTo>
                    <a:pt x="123444" y="123443"/>
                  </a:lnTo>
                  <a:lnTo>
                    <a:pt x="123444" y="185927"/>
                  </a:lnTo>
                  <a:close/>
                </a:path>
                <a:path w="447040" h="337185" extrusionOk="0">
                  <a:moveTo>
                    <a:pt x="0" y="123443"/>
                  </a:moveTo>
                  <a:lnTo>
                    <a:pt x="60959" y="123443"/>
                  </a:lnTo>
                  <a:lnTo>
                    <a:pt x="60959" y="62483"/>
                  </a:lnTo>
                  <a:lnTo>
                    <a:pt x="0" y="62483"/>
                  </a:lnTo>
                  <a:lnTo>
                    <a:pt x="0" y="123443"/>
                  </a:lnTo>
                  <a:close/>
                </a:path>
                <a:path w="447040" h="337185" extrusionOk="0">
                  <a:moveTo>
                    <a:pt x="60959" y="123443"/>
                  </a:moveTo>
                  <a:lnTo>
                    <a:pt x="123443" y="123443"/>
                  </a:lnTo>
                  <a:lnTo>
                    <a:pt x="123443" y="62483"/>
                  </a:lnTo>
                  <a:lnTo>
                    <a:pt x="60959" y="62483"/>
                  </a:lnTo>
                  <a:lnTo>
                    <a:pt x="60959" y="123443"/>
                  </a:lnTo>
                  <a:close/>
                </a:path>
                <a:path w="447040" h="337185" extrusionOk="0">
                  <a:moveTo>
                    <a:pt x="42672" y="62484"/>
                  </a:moveTo>
                  <a:lnTo>
                    <a:pt x="103631" y="62484"/>
                  </a:lnTo>
                  <a:lnTo>
                    <a:pt x="103631" y="0"/>
                  </a:lnTo>
                  <a:lnTo>
                    <a:pt x="42672" y="0"/>
                  </a:lnTo>
                  <a:lnTo>
                    <a:pt x="42672" y="62484"/>
                  </a:lnTo>
                  <a:close/>
                </a:path>
                <a:path w="447040" h="337185" extrusionOk="0">
                  <a:moveTo>
                    <a:pt x="446531" y="63753"/>
                  </a:moveTo>
                  <a:lnTo>
                    <a:pt x="436899" y="82639"/>
                  </a:lnTo>
                  <a:lnTo>
                    <a:pt x="410622" y="98059"/>
                  </a:lnTo>
                  <a:lnTo>
                    <a:pt x="371629" y="108456"/>
                  </a:lnTo>
                  <a:lnTo>
                    <a:pt x="323850" y="112267"/>
                  </a:lnTo>
                  <a:lnTo>
                    <a:pt x="276070" y="108456"/>
                  </a:lnTo>
                  <a:lnTo>
                    <a:pt x="237077" y="98059"/>
                  </a:lnTo>
                  <a:lnTo>
                    <a:pt x="210800" y="82639"/>
                  </a:lnTo>
                  <a:lnTo>
                    <a:pt x="201168" y="63753"/>
                  </a:lnTo>
                  <a:lnTo>
                    <a:pt x="210800" y="44868"/>
                  </a:lnTo>
                  <a:lnTo>
                    <a:pt x="237077" y="29448"/>
                  </a:lnTo>
                  <a:lnTo>
                    <a:pt x="276070" y="19051"/>
                  </a:lnTo>
                  <a:lnTo>
                    <a:pt x="323850" y="15239"/>
                  </a:lnTo>
                  <a:lnTo>
                    <a:pt x="371629" y="19051"/>
                  </a:lnTo>
                  <a:lnTo>
                    <a:pt x="410622" y="29448"/>
                  </a:lnTo>
                  <a:lnTo>
                    <a:pt x="436899" y="44868"/>
                  </a:lnTo>
                  <a:lnTo>
                    <a:pt x="446531" y="63753"/>
                  </a:lnTo>
                  <a:close/>
                </a:path>
                <a:path w="447040" h="337185" extrusionOk="0">
                  <a:moveTo>
                    <a:pt x="446531" y="63753"/>
                  </a:moveTo>
                  <a:lnTo>
                    <a:pt x="446531" y="288289"/>
                  </a:lnTo>
                  <a:lnTo>
                    <a:pt x="436899" y="307175"/>
                  </a:lnTo>
                  <a:lnTo>
                    <a:pt x="410622" y="322595"/>
                  </a:lnTo>
                  <a:lnTo>
                    <a:pt x="371629" y="332992"/>
                  </a:lnTo>
                  <a:lnTo>
                    <a:pt x="323850" y="336803"/>
                  </a:lnTo>
                  <a:lnTo>
                    <a:pt x="276070" y="332992"/>
                  </a:lnTo>
                  <a:lnTo>
                    <a:pt x="237077" y="322595"/>
                  </a:lnTo>
                  <a:lnTo>
                    <a:pt x="210800" y="307175"/>
                  </a:lnTo>
                  <a:lnTo>
                    <a:pt x="201168" y="288289"/>
                  </a:lnTo>
                  <a:lnTo>
                    <a:pt x="201168" y="63753"/>
                  </a:lnTo>
                </a:path>
              </a:pathLst>
            </a:custGeom>
            <a:noFill/>
            <a:ln w="12175" cap="flat" cmpd="sng">
              <a:solidFill>
                <a:srgbClr val="50505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5" name="Google Shape;1755;p76"/>
            <p:cNvSpPr/>
            <p:nvPr/>
          </p:nvSpPr>
          <p:spPr>
            <a:xfrm>
              <a:off x="9468612" y="3134868"/>
              <a:ext cx="547370" cy="426720"/>
            </a:xfrm>
            <a:custGeom>
              <a:avLst/>
              <a:gdLst/>
              <a:ahLst/>
              <a:cxnLst/>
              <a:rect l="l" t="t" r="r" b="b"/>
              <a:pathLst>
                <a:path w="547370" h="426720" extrusionOk="0">
                  <a:moveTo>
                    <a:pt x="0" y="176784"/>
                  </a:moveTo>
                  <a:lnTo>
                    <a:pt x="224027" y="176784"/>
                  </a:lnTo>
                  <a:lnTo>
                    <a:pt x="224027" y="0"/>
                  </a:lnTo>
                  <a:lnTo>
                    <a:pt x="0" y="0"/>
                  </a:lnTo>
                  <a:lnTo>
                    <a:pt x="0" y="176784"/>
                  </a:lnTo>
                  <a:close/>
                </a:path>
                <a:path w="547370" h="426720" extrusionOk="0">
                  <a:moveTo>
                    <a:pt x="0" y="42672"/>
                  </a:moveTo>
                  <a:lnTo>
                    <a:pt x="224917" y="42672"/>
                  </a:lnTo>
                </a:path>
                <a:path w="547370" h="426720" extrusionOk="0">
                  <a:moveTo>
                    <a:pt x="38100" y="426720"/>
                  </a:moveTo>
                  <a:lnTo>
                    <a:pt x="263651" y="426720"/>
                  </a:lnTo>
                  <a:lnTo>
                    <a:pt x="263651" y="249936"/>
                  </a:lnTo>
                  <a:lnTo>
                    <a:pt x="38100" y="249936"/>
                  </a:lnTo>
                  <a:lnTo>
                    <a:pt x="38100" y="426720"/>
                  </a:lnTo>
                  <a:close/>
                </a:path>
                <a:path w="547370" h="426720" extrusionOk="0">
                  <a:moveTo>
                    <a:pt x="38100" y="292608"/>
                  </a:moveTo>
                  <a:lnTo>
                    <a:pt x="263017" y="292608"/>
                  </a:lnTo>
                </a:path>
                <a:path w="547370" h="426720" extrusionOk="0">
                  <a:moveTo>
                    <a:pt x="321564" y="274320"/>
                  </a:moveTo>
                  <a:lnTo>
                    <a:pt x="547116" y="274320"/>
                  </a:lnTo>
                  <a:lnTo>
                    <a:pt x="547116" y="97536"/>
                  </a:lnTo>
                  <a:lnTo>
                    <a:pt x="321564" y="97536"/>
                  </a:lnTo>
                  <a:lnTo>
                    <a:pt x="321564" y="274320"/>
                  </a:lnTo>
                  <a:close/>
                </a:path>
                <a:path w="547370" h="426720" extrusionOk="0">
                  <a:moveTo>
                    <a:pt x="321564" y="140208"/>
                  </a:moveTo>
                  <a:lnTo>
                    <a:pt x="546481" y="140208"/>
                  </a:lnTo>
                </a:path>
              </a:pathLst>
            </a:custGeom>
            <a:noFill/>
            <a:ln w="12175" cap="flat" cmpd="sng">
              <a:solidFill>
                <a:srgbClr val="50505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6" name="Google Shape;1756;p76"/>
            <p:cNvSpPr/>
            <p:nvPr/>
          </p:nvSpPr>
          <p:spPr>
            <a:xfrm>
              <a:off x="9552179" y="3212847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1268" y="36955"/>
                  </a:moveTo>
                  <a:lnTo>
                    <a:pt x="19556" y="1268"/>
                  </a:lnTo>
                  <a:lnTo>
                    <a:pt x="30795" y="0"/>
                  </a:lnTo>
                  <a:lnTo>
                    <a:pt x="41273" y="3030"/>
                  </a:lnTo>
                  <a:lnTo>
                    <a:pt x="49845" y="9751"/>
                  </a:lnTo>
                  <a:lnTo>
                    <a:pt x="55370" y="19556"/>
                  </a:lnTo>
                  <a:lnTo>
                    <a:pt x="56638" y="30795"/>
                  </a:lnTo>
                  <a:lnTo>
                    <a:pt x="53607" y="41273"/>
                  </a:lnTo>
                  <a:lnTo>
                    <a:pt x="46886" y="49845"/>
                  </a:lnTo>
                  <a:lnTo>
                    <a:pt x="37082" y="55370"/>
                  </a:lnTo>
                  <a:lnTo>
                    <a:pt x="25842" y="56636"/>
                  </a:lnTo>
                  <a:lnTo>
                    <a:pt x="15365" y="53592"/>
                  </a:lnTo>
                  <a:lnTo>
                    <a:pt x="6792" y="46833"/>
                  </a:lnTo>
                  <a:lnTo>
                    <a:pt x="1268" y="36955"/>
                  </a:lnTo>
                  <a:close/>
                </a:path>
              </a:pathLst>
            </a:custGeom>
            <a:noFill/>
            <a:ln w="12700" cap="flat" cmpd="sng">
              <a:solidFill>
                <a:srgbClr val="50505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7" name="Google Shape;1757;p76"/>
            <p:cNvSpPr/>
            <p:nvPr/>
          </p:nvSpPr>
          <p:spPr>
            <a:xfrm>
              <a:off x="9590531" y="3465576"/>
              <a:ext cx="56515" cy="56515"/>
            </a:xfrm>
            <a:custGeom>
              <a:avLst/>
              <a:gdLst/>
              <a:ahLst/>
              <a:cxnLst/>
              <a:rect l="l" t="t" r="r" b="b"/>
              <a:pathLst>
                <a:path w="56515" h="56514" extrusionOk="0">
                  <a:moveTo>
                    <a:pt x="0" y="28194"/>
                  </a:moveTo>
                  <a:lnTo>
                    <a:pt x="2208" y="17198"/>
                  </a:lnTo>
                  <a:lnTo>
                    <a:pt x="8239" y="8239"/>
                  </a:lnTo>
                  <a:lnTo>
                    <a:pt x="17198" y="2208"/>
                  </a:lnTo>
                  <a:lnTo>
                    <a:pt x="28194" y="0"/>
                  </a:lnTo>
                  <a:lnTo>
                    <a:pt x="39189" y="2208"/>
                  </a:lnTo>
                  <a:lnTo>
                    <a:pt x="48148" y="8239"/>
                  </a:lnTo>
                  <a:lnTo>
                    <a:pt x="54179" y="17198"/>
                  </a:lnTo>
                  <a:lnTo>
                    <a:pt x="56388" y="28194"/>
                  </a:lnTo>
                  <a:lnTo>
                    <a:pt x="54179" y="39189"/>
                  </a:lnTo>
                  <a:lnTo>
                    <a:pt x="48148" y="48148"/>
                  </a:lnTo>
                  <a:lnTo>
                    <a:pt x="39189" y="54179"/>
                  </a:lnTo>
                  <a:lnTo>
                    <a:pt x="28194" y="56387"/>
                  </a:lnTo>
                  <a:lnTo>
                    <a:pt x="17198" y="54179"/>
                  </a:lnTo>
                  <a:lnTo>
                    <a:pt x="8239" y="48148"/>
                  </a:lnTo>
                  <a:lnTo>
                    <a:pt x="2208" y="39189"/>
                  </a:lnTo>
                  <a:lnTo>
                    <a:pt x="0" y="28194"/>
                  </a:lnTo>
                  <a:close/>
                </a:path>
              </a:pathLst>
            </a:custGeom>
            <a:noFill/>
            <a:ln w="12175" cap="flat" cmpd="sng">
              <a:solidFill>
                <a:srgbClr val="50505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8" name="Google Shape;1758;p76"/>
            <p:cNvSpPr/>
            <p:nvPr/>
          </p:nvSpPr>
          <p:spPr>
            <a:xfrm>
              <a:off x="9874864" y="3311886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3321" y="41802"/>
                  </a:moveTo>
                  <a:lnTo>
                    <a:pt x="0" y="31057"/>
                  </a:lnTo>
                  <a:lnTo>
                    <a:pt x="1035" y="20228"/>
                  </a:lnTo>
                  <a:lnTo>
                    <a:pt x="6072" y="10566"/>
                  </a:lnTo>
                  <a:lnTo>
                    <a:pt x="14751" y="3321"/>
                  </a:lnTo>
                  <a:lnTo>
                    <a:pt x="25550" y="0"/>
                  </a:lnTo>
                  <a:lnTo>
                    <a:pt x="36373" y="1035"/>
                  </a:lnTo>
                  <a:lnTo>
                    <a:pt x="46005" y="6072"/>
                  </a:lnTo>
                  <a:lnTo>
                    <a:pt x="53232" y="14751"/>
                  </a:lnTo>
                  <a:lnTo>
                    <a:pt x="56554" y="25550"/>
                  </a:lnTo>
                  <a:lnTo>
                    <a:pt x="55518" y="36373"/>
                  </a:lnTo>
                  <a:lnTo>
                    <a:pt x="50482" y="46005"/>
                  </a:lnTo>
                  <a:lnTo>
                    <a:pt x="41802" y="53232"/>
                  </a:lnTo>
                  <a:lnTo>
                    <a:pt x="31057" y="56554"/>
                  </a:lnTo>
                  <a:lnTo>
                    <a:pt x="20228" y="55518"/>
                  </a:lnTo>
                  <a:lnTo>
                    <a:pt x="10566" y="50482"/>
                  </a:lnTo>
                  <a:lnTo>
                    <a:pt x="3321" y="41802"/>
                  </a:lnTo>
                  <a:close/>
                </a:path>
              </a:pathLst>
            </a:custGeom>
            <a:noFill/>
            <a:ln w="12700" cap="flat" cmpd="sng">
              <a:solidFill>
                <a:srgbClr val="50505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9" name="Google Shape;1759;p76"/>
            <p:cNvSpPr/>
            <p:nvPr/>
          </p:nvSpPr>
          <p:spPr>
            <a:xfrm>
              <a:off x="9589007" y="3253740"/>
              <a:ext cx="289560" cy="220345"/>
            </a:xfrm>
            <a:custGeom>
              <a:avLst/>
              <a:gdLst/>
              <a:ahLst/>
              <a:cxnLst/>
              <a:rect l="l" t="t" r="r" b="b"/>
              <a:pathLst>
                <a:path w="289559" h="220345" extrusionOk="0">
                  <a:moveTo>
                    <a:pt x="16764" y="0"/>
                  </a:moveTo>
                  <a:lnTo>
                    <a:pt x="286893" y="77977"/>
                  </a:lnTo>
                </a:path>
                <a:path w="289559" h="220345" extrusionOk="0">
                  <a:moveTo>
                    <a:pt x="0" y="13715"/>
                  </a:moveTo>
                  <a:lnTo>
                    <a:pt x="29972" y="210693"/>
                  </a:lnTo>
                </a:path>
                <a:path w="289559" h="220345" extrusionOk="0">
                  <a:moveTo>
                    <a:pt x="289178" y="100584"/>
                  </a:moveTo>
                  <a:lnTo>
                    <a:pt x="50292" y="220345"/>
                  </a:lnTo>
                </a:path>
              </a:pathLst>
            </a:custGeom>
            <a:noFill/>
            <a:ln w="12175" cap="flat" cmpd="sng">
              <a:solidFill>
                <a:srgbClr val="50505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0" name="Google Shape;1760;p76"/>
            <p:cNvSpPr/>
            <p:nvPr/>
          </p:nvSpPr>
          <p:spPr>
            <a:xfrm>
              <a:off x="11151107" y="3337560"/>
              <a:ext cx="346075" cy="239395"/>
            </a:xfrm>
            <a:custGeom>
              <a:avLst/>
              <a:gdLst/>
              <a:ahLst/>
              <a:cxnLst/>
              <a:rect l="l" t="t" r="r" b="b"/>
              <a:pathLst>
                <a:path w="346075" h="239395" extrusionOk="0">
                  <a:moveTo>
                    <a:pt x="345694" y="0"/>
                  </a:moveTo>
                  <a:lnTo>
                    <a:pt x="0" y="0"/>
                  </a:lnTo>
                  <a:lnTo>
                    <a:pt x="0" y="239013"/>
                  </a:lnTo>
                  <a:lnTo>
                    <a:pt x="172593" y="239013"/>
                  </a:lnTo>
                  <a:lnTo>
                    <a:pt x="345694" y="239013"/>
                  </a:lnTo>
                  <a:lnTo>
                    <a:pt x="345694" y="0"/>
                  </a:ln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1" name="Google Shape;1761;p76"/>
            <p:cNvSpPr/>
            <p:nvPr/>
          </p:nvSpPr>
          <p:spPr>
            <a:xfrm>
              <a:off x="11151107" y="3337560"/>
              <a:ext cx="346075" cy="239395"/>
            </a:xfrm>
            <a:custGeom>
              <a:avLst/>
              <a:gdLst/>
              <a:ahLst/>
              <a:cxnLst/>
              <a:rect l="l" t="t" r="r" b="b"/>
              <a:pathLst>
                <a:path w="346075" h="239395" extrusionOk="0">
                  <a:moveTo>
                    <a:pt x="172593" y="239013"/>
                  </a:moveTo>
                  <a:lnTo>
                    <a:pt x="0" y="239013"/>
                  </a:lnTo>
                  <a:lnTo>
                    <a:pt x="0" y="0"/>
                  </a:lnTo>
                  <a:lnTo>
                    <a:pt x="345694" y="0"/>
                  </a:lnTo>
                  <a:lnTo>
                    <a:pt x="345694" y="239013"/>
                  </a:lnTo>
                  <a:lnTo>
                    <a:pt x="172593" y="239013"/>
                  </a:lnTo>
                </a:path>
              </a:pathLst>
            </a:custGeom>
            <a:noFill/>
            <a:ln w="12175" cap="flat" cmpd="sng">
              <a:solidFill>
                <a:srgbClr val="50505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2" name="Google Shape;1762;p76"/>
            <p:cNvSpPr/>
            <p:nvPr/>
          </p:nvSpPr>
          <p:spPr>
            <a:xfrm>
              <a:off x="10808207" y="3113532"/>
              <a:ext cx="597535" cy="377825"/>
            </a:xfrm>
            <a:custGeom>
              <a:avLst/>
              <a:gdLst/>
              <a:ahLst/>
              <a:cxnLst/>
              <a:rect l="l" t="t" r="r" b="b"/>
              <a:pathLst>
                <a:path w="597534" h="377825" extrusionOk="0">
                  <a:moveTo>
                    <a:pt x="597153" y="0"/>
                  </a:moveTo>
                  <a:lnTo>
                    <a:pt x="0" y="0"/>
                  </a:lnTo>
                  <a:lnTo>
                    <a:pt x="0" y="377697"/>
                  </a:lnTo>
                  <a:lnTo>
                    <a:pt x="298450" y="377697"/>
                  </a:lnTo>
                  <a:lnTo>
                    <a:pt x="597153" y="377697"/>
                  </a:lnTo>
                  <a:lnTo>
                    <a:pt x="597153" y="0"/>
                  </a:ln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3" name="Google Shape;1763;p76"/>
            <p:cNvSpPr/>
            <p:nvPr/>
          </p:nvSpPr>
          <p:spPr>
            <a:xfrm>
              <a:off x="10808207" y="3113532"/>
              <a:ext cx="597535" cy="377825"/>
            </a:xfrm>
            <a:custGeom>
              <a:avLst/>
              <a:gdLst/>
              <a:ahLst/>
              <a:cxnLst/>
              <a:rect l="l" t="t" r="r" b="b"/>
              <a:pathLst>
                <a:path w="597534" h="377825" extrusionOk="0">
                  <a:moveTo>
                    <a:pt x="298450" y="377697"/>
                  </a:moveTo>
                  <a:lnTo>
                    <a:pt x="0" y="377697"/>
                  </a:lnTo>
                  <a:lnTo>
                    <a:pt x="0" y="0"/>
                  </a:lnTo>
                  <a:lnTo>
                    <a:pt x="597153" y="0"/>
                  </a:lnTo>
                  <a:lnTo>
                    <a:pt x="597153" y="377697"/>
                  </a:lnTo>
                  <a:lnTo>
                    <a:pt x="298450" y="377697"/>
                  </a:lnTo>
                </a:path>
                <a:path w="597534" h="377825" extrusionOk="0">
                  <a:moveTo>
                    <a:pt x="551688" y="284988"/>
                  </a:moveTo>
                  <a:lnTo>
                    <a:pt x="350520" y="284988"/>
                  </a:lnTo>
                </a:path>
                <a:path w="597534" h="377825" extrusionOk="0">
                  <a:moveTo>
                    <a:pt x="551688" y="327659"/>
                  </a:moveTo>
                  <a:lnTo>
                    <a:pt x="458724" y="327659"/>
                  </a:lnTo>
                </a:path>
                <a:path w="597534" h="377825" extrusionOk="0">
                  <a:moveTo>
                    <a:pt x="551688" y="242315"/>
                  </a:moveTo>
                  <a:lnTo>
                    <a:pt x="350520" y="242315"/>
                  </a:lnTo>
                </a:path>
              </a:pathLst>
            </a:custGeom>
            <a:noFill/>
            <a:ln w="12175" cap="flat" cmpd="sng">
              <a:solidFill>
                <a:srgbClr val="50505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764" name="Google Shape;1764;p76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0873739" y="3160776"/>
              <a:ext cx="473964" cy="20574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65" name="Google Shape;1765;p76"/>
            <p:cNvSpPr/>
            <p:nvPr/>
          </p:nvSpPr>
          <p:spPr>
            <a:xfrm>
              <a:off x="10713719" y="3337560"/>
              <a:ext cx="394970" cy="239395"/>
            </a:xfrm>
            <a:custGeom>
              <a:avLst/>
              <a:gdLst/>
              <a:ahLst/>
              <a:cxnLst/>
              <a:rect l="l" t="t" r="r" b="b"/>
              <a:pathLst>
                <a:path w="394970" h="239395" extrusionOk="0">
                  <a:moveTo>
                    <a:pt x="394461" y="0"/>
                  </a:moveTo>
                  <a:lnTo>
                    <a:pt x="0" y="0"/>
                  </a:lnTo>
                  <a:lnTo>
                    <a:pt x="0" y="239013"/>
                  </a:lnTo>
                  <a:lnTo>
                    <a:pt x="197357" y="239013"/>
                  </a:lnTo>
                  <a:lnTo>
                    <a:pt x="394461" y="239013"/>
                  </a:lnTo>
                  <a:lnTo>
                    <a:pt x="394461" y="0"/>
                  </a:ln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6" name="Google Shape;1766;p76"/>
            <p:cNvSpPr/>
            <p:nvPr/>
          </p:nvSpPr>
          <p:spPr>
            <a:xfrm>
              <a:off x="10713719" y="3337560"/>
              <a:ext cx="394970" cy="239395"/>
            </a:xfrm>
            <a:custGeom>
              <a:avLst/>
              <a:gdLst/>
              <a:ahLst/>
              <a:cxnLst/>
              <a:rect l="l" t="t" r="r" b="b"/>
              <a:pathLst>
                <a:path w="394970" h="239395" extrusionOk="0">
                  <a:moveTo>
                    <a:pt x="197357" y="239013"/>
                  </a:moveTo>
                  <a:lnTo>
                    <a:pt x="0" y="239013"/>
                  </a:lnTo>
                  <a:lnTo>
                    <a:pt x="0" y="0"/>
                  </a:lnTo>
                  <a:lnTo>
                    <a:pt x="394461" y="0"/>
                  </a:lnTo>
                  <a:lnTo>
                    <a:pt x="394461" y="239013"/>
                  </a:lnTo>
                  <a:lnTo>
                    <a:pt x="197357" y="239013"/>
                  </a:lnTo>
                </a:path>
              </a:pathLst>
            </a:custGeom>
            <a:noFill/>
            <a:ln w="12175" cap="flat" cmpd="sng">
              <a:solidFill>
                <a:srgbClr val="50505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767" name="Google Shape;1767;p76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0805160" y="3375660"/>
              <a:ext cx="205740" cy="1543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68" name="Google Shape;1768;p76"/>
            <p:cNvSpPr/>
            <p:nvPr/>
          </p:nvSpPr>
          <p:spPr>
            <a:xfrm>
              <a:off x="3407410" y="2684017"/>
              <a:ext cx="7186930" cy="701040"/>
            </a:xfrm>
            <a:custGeom>
              <a:avLst/>
              <a:gdLst/>
              <a:ahLst/>
              <a:cxnLst/>
              <a:rect l="l" t="t" r="r" b="b"/>
              <a:pathLst>
                <a:path w="7186930" h="701039" extrusionOk="0">
                  <a:moveTo>
                    <a:pt x="12700" y="260350"/>
                  </a:moveTo>
                  <a:lnTo>
                    <a:pt x="0" y="260350"/>
                  </a:lnTo>
                  <a:lnTo>
                    <a:pt x="0" y="311150"/>
                  </a:lnTo>
                  <a:lnTo>
                    <a:pt x="12700" y="311150"/>
                  </a:lnTo>
                  <a:lnTo>
                    <a:pt x="12700" y="260350"/>
                  </a:lnTo>
                  <a:close/>
                </a:path>
                <a:path w="7186930" h="701039" extrusionOk="0">
                  <a:moveTo>
                    <a:pt x="12700" y="171450"/>
                  </a:moveTo>
                  <a:lnTo>
                    <a:pt x="0" y="171450"/>
                  </a:lnTo>
                  <a:lnTo>
                    <a:pt x="0" y="222250"/>
                  </a:lnTo>
                  <a:lnTo>
                    <a:pt x="12700" y="222250"/>
                  </a:lnTo>
                  <a:lnTo>
                    <a:pt x="12700" y="171450"/>
                  </a:lnTo>
                  <a:close/>
                </a:path>
                <a:path w="7186930" h="701039" extrusionOk="0">
                  <a:moveTo>
                    <a:pt x="12700" y="82550"/>
                  </a:moveTo>
                  <a:lnTo>
                    <a:pt x="0" y="82550"/>
                  </a:lnTo>
                  <a:lnTo>
                    <a:pt x="0" y="133350"/>
                  </a:lnTo>
                  <a:lnTo>
                    <a:pt x="12700" y="133350"/>
                  </a:lnTo>
                  <a:lnTo>
                    <a:pt x="12700" y="82550"/>
                  </a:lnTo>
                  <a:close/>
                </a:path>
                <a:path w="7186930" h="701039" extrusionOk="0">
                  <a:moveTo>
                    <a:pt x="19050" y="0"/>
                  </a:moveTo>
                  <a:lnTo>
                    <a:pt x="2794" y="0"/>
                  </a:lnTo>
                  <a:lnTo>
                    <a:pt x="0" y="2794"/>
                  </a:lnTo>
                  <a:lnTo>
                    <a:pt x="0" y="44450"/>
                  </a:lnTo>
                  <a:lnTo>
                    <a:pt x="12700" y="44450"/>
                  </a:lnTo>
                  <a:lnTo>
                    <a:pt x="12700" y="12700"/>
                  </a:lnTo>
                  <a:lnTo>
                    <a:pt x="19050" y="12700"/>
                  </a:lnTo>
                  <a:lnTo>
                    <a:pt x="19050" y="6350"/>
                  </a:lnTo>
                  <a:lnTo>
                    <a:pt x="19050" y="0"/>
                  </a:lnTo>
                  <a:close/>
                </a:path>
                <a:path w="7186930" h="701039" extrusionOk="0">
                  <a:moveTo>
                    <a:pt x="107950" y="0"/>
                  </a:moveTo>
                  <a:lnTo>
                    <a:pt x="57150" y="0"/>
                  </a:lnTo>
                  <a:lnTo>
                    <a:pt x="57150" y="12700"/>
                  </a:lnTo>
                  <a:lnTo>
                    <a:pt x="107950" y="12700"/>
                  </a:lnTo>
                  <a:lnTo>
                    <a:pt x="107950" y="0"/>
                  </a:lnTo>
                  <a:close/>
                </a:path>
                <a:path w="7186930" h="701039" extrusionOk="0">
                  <a:moveTo>
                    <a:pt x="196850" y="0"/>
                  </a:moveTo>
                  <a:lnTo>
                    <a:pt x="146050" y="0"/>
                  </a:lnTo>
                  <a:lnTo>
                    <a:pt x="146050" y="12700"/>
                  </a:lnTo>
                  <a:lnTo>
                    <a:pt x="196850" y="12700"/>
                  </a:lnTo>
                  <a:lnTo>
                    <a:pt x="196850" y="0"/>
                  </a:lnTo>
                  <a:close/>
                </a:path>
                <a:path w="7186930" h="701039" extrusionOk="0">
                  <a:moveTo>
                    <a:pt x="285750" y="0"/>
                  </a:moveTo>
                  <a:lnTo>
                    <a:pt x="234950" y="0"/>
                  </a:lnTo>
                  <a:lnTo>
                    <a:pt x="234950" y="12700"/>
                  </a:lnTo>
                  <a:lnTo>
                    <a:pt x="285750" y="12700"/>
                  </a:lnTo>
                  <a:lnTo>
                    <a:pt x="285750" y="0"/>
                  </a:lnTo>
                  <a:close/>
                </a:path>
                <a:path w="7186930" h="701039" extrusionOk="0">
                  <a:moveTo>
                    <a:pt x="374650" y="0"/>
                  </a:moveTo>
                  <a:lnTo>
                    <a:pt x="323850" y="0"/>
                  </a:lnTo>
                  <a:lnTo>
                    <a:pt x="323850" y="12700"/>
                  </a:lnTo>
                  <a:lnTo>
                    <a:pt x="374650" y="12700"/>
                  </a:lnTo>
                  <a:lnTo>
                    <a:pt x="374650" y="0"/>
                  </a:lnTo>
                  <a:close/>
                </a:path>
                <a:path w="7186930" h="701039" extrusionOk="0">
                  <a:moveTo>
                    <a:pt x="463550" y="0"/>
                  </a:moveTo>
                  <a:lnTo>
                    <a:pt x="412750" y="0"/>
                  </a:lnTo>
                  <a:lnTo>
                    <a:pt x="412750" y="12700"/>
                  </a:lnTo>
                  <a:lnTo>
                    <a:pt x="463550" y="12700"/>
                  </a:lnTo>
                  <a:lnTo>
                    <a:pt x="463550" y="0"/>
                  </a:lnTo>
                  <a:close/>
                </a:path>
                <a:path w="7186930" h="701039" extrusionOk="0">
                  <a:moveTo>
                    <a:pt x="552450" y="0"/>
                  </a:moveTo>
                  <a:lnTo>
                    <a:pt x="501650" y="0"/>
                  </a:lnTo>
                  <a:lnTo>
                    <a:pt x="501650" y="12700"/>
                  </a:lnTo>
                  <a:lnTo>
                    <a:pt x="552450" y="12700"/>
                  </a:lnTo>
                  <a:lnTo>
                    <a:pt x="552450" y="0"/>
                  </a:lnTo>
                  <a:close/>
                </a:path>
                <a:path w="7186930" h="701039" extrusionOk="0">
                  <a:moveTo>
                    <a:pt x="641350" y="0"/>
                  </a:moveTo>
                  <a:lnTo>
                    <a:pt x="590550" y="0"/>
                  </a:lnTo>
                  <a:lnTo>
                    <a:pt x="590550" y="12700"/>
                  </a:lnTo>
                  <a:lnTo>
                    <a:pt x="641350" y="12700"/>
                  </a:lnTo>
                  <a:lnTo>
                    <a:pt x="641350" y="0"/>
                  </a:lnTo>
                  <a:close/>
                </a:path>
                <a:path w="7186930" h="701039" extrusionOk="0">
                  <a:moveTo>
                    <a:pt x="730250" y="0"/>
                  </a:moveTo>
                  <a:lnTo>
                    <a:pt x="679450" y="0"/>
                  </a:lnTo>
                  <a:lnTo>
                    <a:pt x="679450" y="12700"/>
                  </a:lnTo>
                  <a:lnTo>
                    <a:pt x="730250" y="12700"/>
                  </a:lnTo>
                  <a:lnTo>
                    <a:pt x="730250" y="0"/>
                  </a:lnTo>
                  <a:close/>
                </a:path>
                <a:path w="7186930" h="701039" extrusionOk="0">
                  <a:moveTo>
                    <a:pt x="819150" y="0"/>
                  </a:moveTo>
                  <a:lnTo>
                    <a:pt x="768350" y="0"/>
                  </a:lnTo>
                  <a:lnTo>
                    <a:pt x="768350" y="12700"/>
                  </a:lnTo>
                  <a:lnTo>
                    <a:pt x="819150" y="12700"/>
                  </a:lnTo>
                  <a:lnTo>
                    <a:pt x="819150" y="0"/>
                  </a:lnTo>
                  <a:close/>
                </a:path>
                <a:path w="7186930" h="701039" extrusionOk="0">
                  <a:moveTo>
                    <a:pt x="908050" y="0"/>
                  </a:moveTo>
                  <a:lnTo>
                    <a:pt x="857250" y="0"/>
                  </a:lnTo>
                  <a:lnTo>
                    <a:pt x="857250" y="12700"/>
                  </a:lnTo>
                  <a:lnTo>
                    <a:pt x="908050" y="12700"/>
                  </a:lnTo>
                  <a:lnTo>
                    <a:pt x="908050" y="0"/>
                  </a:lnTo>
                  <a:close/>
                </a:path>
                <a:path w="7186930" h="701039" extrusionOk="0">
                  <a:moveTo>
                    <a:pt x="996950" y="0"/>
                  </a:moveTo>
                  <a:lnTo>
                    <a:pt x="946150" y="0"/>
                  </a:lnTo>
                  <a:lnTo>
                    <a:pt x="946150" y="12700"/>
                  </a:lnTo>
                  <a:lnTo>
                    <a:pt x="996950" y="12700"/>
                  </a:lnTo>
                  <a:lnTo>
                    <a:pt x="996950" y="0"/>
                  </a:lnTo>
                  <a:close/>
                </a:path>
                <a:path w="7186930" h="701039" extrusionOk="0">
                  <a:moveTo>
                    <a:pt x="1085850" y="0"/>
                  </a:moveTo>
                  <a:lnTo>
                    <a:pt x="1035050" y="0"/>
                  </a:lnTo>
                  <a:lnTo>
                    <a:pt x="1035050" y="12700"/>
                  </a:lnTo>
                  <a:lnTo>
                    <a:pt x="1085850" y="12700"/>
                  </a:lnTo>
                  <a:lnTo>
                    <a:pt x="1085850" y="0"/>
                  </a:lnTo>
                  <a:close/>
                </a:path>
                <a:path w="7186930" h="701039" extrusionOk="0">
                  <a:moveTo>
                    <a:pt x="1174750" y="0"/>
                  </a:moveTo>
                  <a:lnTo>
                    <a:pt x="1123950" y="0"/>
                  </a:lnTo>
                  <a:lnTo>
                    <a:pt x="1123950" y="12700"/>
                  </a:lnTo>
                  <a:lnTo>
                    <a:pt x="1174750" y="12700"/>
                  </a:lnTo>
                  <a:lnTo>
                    <a:pt x="1174750" y="0"/>
                  </a:lnTo>
                  <a:close/>
                </a:path>
                <a:path w="7186930" h="701039" extrusionOk="0">
                  <a:moveTo>
                    <a:pt x="1263650" y="0"/>
                  </a:moveTo>
                  <a:lnTo>
                    <a:pt x="1212850" y="0"/>
                  </a:lnTo>
                  <a:lnTo>
                    <a:pt x="1212850" y="12700"/>
                  </a:lnTo>
                  <a:lnTo>
                    <a:pt x="1263650" y="12700"/>
                  </a:lnTo>
                  <a:lnTo>
                    <a:pt x="1263650" y="0"/>
                  </a:lnTo>
                  <a:close/>
                </a:path>
                <a:path w="7186930" h="701039" extrusionOk="0">
                  <a:moveTo>
                    <a:pt x="1352550" y="0"/>
                  </a:moveTo>
                  <a:lnTo>
                    <a:pt x="1301750" y="0"/>
                  </a:lnTo>
                  <a:lnTo>
                    <a:pt x="1301750" y="12700"/>
                  </a:lnTo>
                  <a:lnTo>
                    <a:pt x="1352550" y="12700"/>
                  </a:lnTo>
                  <a:lnTo>
                    <a:pt x="1352550" y="0"/>
                  </a:lnTo>
                  <a:close/>
                </a:path>
                <a:path w="7186930" h="701039" extrusionOk="0">
                  <a:moveTo>
                    <a:pt x="1441450" y="0"/>
                  </a:moveTo>
                  <a:lnTo>
                    <a:pt x="1390650" y="0"/>
                  </a:lnTo>
                  <a:lnTo>
                    <a:pt x="1390650" y="12700"/>
                  </a:lnTo>
                  <a:lnTo>
                    <a:pt x="1441450" y="12700"/>
                  </a:lnTo>
                  <a:lnTo>
                    <a:pt x="1441450" y="0"/>
                  </a:lnTo>
                  <a:close/>
                </a:path>
                <a:path w="7186930" h="701039" extrusionOk="0">
                  <a:moveTo>
                    <a:pt x="1530350" y="0"/>
                  </a:moveTo>
                  <a:lnTo>
                    <a:pt x="1479550" y="0"/>
                  </a:lnTo>
                  <a:lnTo>
                    <a:pt x="1479550" y="12700"/>
                  </a:lnTo>
                  <a:lnTo>
                    <a:pt x="1530350" y="12700"/>
                  </a:lnTo>
                  <a:lnTo>
                    <a:pt x="1530350" y="0"/>
                  </a:lnTo>
                  <a:close/>
                </a:path>
                <a:path w="7186930" h="701039" extrusionOk="0">
                  <a:moveTo>
                    <a:pt x="1619250" y="0"/>
                  </a:moveTo>
                  <a:lnTo>
                    <a:pt x="1568450" y="0"/>
                  </a:lnTo>
                  <a:lnTo>
                    <a:pt x="1568450" y="12700"/>
                  </a:lnTo>
                  <a:lnTo>
                    <a:pt x="1619250" y="12700"/>
                  </a:lnTo>
                  <a:lnTo>
                    <a:pt x="1619250" y="0"/>
                  </a:lnTo>
                  <a:close/>
                </a:path>
                <a:path w="7186930" h="701039" extrusionOk="0">
                  <a:moveTo>
                    <a:pt x="1708150" y="0"/>
                  </a:moveTo>
                  <a:lnTo>
                    <a:pt x="1657350" y="0"/>
                  </a:lnTo>
                  <a:lnTo>
                    <a:pt x="1657350" y="12700"/>
                  </a:lnTo>
                  <a:lnTo>
                    <a:pt x="1708150" y="12700"/>
                  </a:lnTo>
                  <a:lnTo>
                    <a:pt x="1708150" y="0"/>
                  </a:lnTo>
                  <a:close/>
                </a:path>
                <a:path w="7186930" h="701039" extrusionOk="0">
                  <a:moveTo>
                    <a:pt x="1797050" y="0"/>
                  </a:moveTo>
                  <a:lnTo>
                    <a:pt x="1746250" y="0"/>
                  </a:lnTo>
                  <a:lnTo>
                    <a:pt x="1746250" y="12700"/>
                  </a:lnTo>
                  <a:lnTo>
                    <a:pt x="1797050" y="12700"/>
                  </a:lnTo>
                  <a:lnTo>
                    <a:pt x="1797050" y="0"/>
                  </a:lnTo>
                  <a:close/>
                </a:path>
                <a:path w="7186930" h="701039" extrusionOk="0">
                  <a:moveTo>
                    <a:pt x="1885950" y="0"/>
                  </a:moveTo>
                  <a:lnTo>
                    <a:pt x="1835150" y="0"/>
                  </a:lnTo>
                  <a:lnTo>
                    <a:pt x="1835150" y="12700"/>
                  </a:lnTo>
                  <a:lnTo>
                    <a:pt x="1885950" y="12700"/>
                  </a:lnTo>
                  <a:lnTo>
                    <a:pt x="1885950" y="0"/>
                  </a:lnTo>
                  <a:close/>
                </a:path>
                <a:path w="7186930" h="701039" extrusionOk="0">
                  <a:moveTo>
                    <a:pt x="1974850" y="0"/>
                  </a:moveTo>
                  <a:lnTo>
                    <a:pt x="1924050" y="0"/>
                  </a:lnTo>
                  <a:lnTo>
                    <a:pt x="1924050" y="12700"/>
                  </a:lnTo>
                  <a:lnTo>
                    <a:pt x="1974850" y="12700"/>
                  </a:lnTo>
                  <a:lnTo>
                    <a:pt x="1974850" y="0"/>
                  </a:lnTo>
                  <a:close/>
                </a:path>
                <a:path w="7186930" h="701039" extrusionOk="0">
                  <a:moveTo>
                    <a:pt x="2063750" y="0"/>
                  </a:moveTo>
                  <a:lnTo>
                    <a:pt x="2012950" y="0"/>
                  </a:lnTo>
                  <a:lnTo>
                    <a:pt x="2012950" y="12700"/>
                  </a:lnTo>
                  <a:lnTo>
                    <a:pt x="2063750" y="12700"/>
                  </a:lnTo>
                  <a:lnTo>
                    <a:pt x="2063750" y="0"/>
                  </a:lnTo>
                  <a:close/>
                </a:path>
                <a:path w="7186930" h="701039" extrusionOk="0">
                  <a:moveTo>
                    <a:pt x="2152650" y="0"/>
                  </a:moveTo>
                  <a:lnTo>
                    <a:pt x="2101850" y="0"/>
                  </a:lnTo>
                  <a:lnTo>
                    <a:pt x="2101850" y="12700"/>
                  </a:lnTo>
                  <a:lnTo>
                    <a:pt x="2152650" y="12700"/>
                  </a:lnTo>
                  <a:lnTo>
                    <a:pt x="2152650" y="0"/>
                  </a:lnTo>
                  <a:close/>
                </a:path>
                <a:path w="7186930" h="701039" extrusionOk="0">
                  <a:moveTo>
                    <a:pt x="2241550" y="0"/>
                  </a:moveTo>
                  <a:lnTo>
                    <a:pt x="2190750" y="0"/>
                  </a:lnTo>
                  <a:lnTo>
                    <a:pt x="2190750" y="12700"/>
                  </a:lnTo>
                  <a:lnTo>
                    <a:pt x="2241550" y="12700"/>
                  </a:lnTo>
                  <a:lnTo>
                    <a:pt x="2241550" y="0"/>
                  </a:lnTo>
                  <a:close/>
                </a:path>
                <a:path w="7186930" h="701039" extrusionOk="0">
                  <a:moveTo>
                    <a:pt x="2330450" y="0"/>
                  </a:moveTo>
                  <a:lnTo>
                    <a:pt x="2279650" y="0"/>
                  </a:lnTo>
                  <a:lnTo>
                    <a:pt x="2279650" y="12700"/>
                  </a:lnTo>
                  <a:lnTo>
                    <a:pt x="2330450" y="12700"/>
                  </a:lnTo>
                  <a:lnTo>
                    <a:pt x="2330450" y="0"/>
                  </a:lnTo>
                  <a:close/>
                </a:path>
                <a:path w="7186930" h="701039" extrusionOk="0">
                  <a:moveTo>
                    <a:pt x="2419350" y="0"/>
                  </a:moveTo>
                  <a:lnTo>
                    <a:pt x="2368550" y="0"/>
                  </a:lnTo>
                  <a:lnTo>
                    <a:pt x="2368550" y="12700"/>
                  </a:lnTo>
                  <a:lnTo>
                    <a:pt x="2419350" y="12700"/>
                  </a:lnTo>
                  <a:lnTo>
                    <a:pt x="2419350" y="0"/>
                  </a:lnTo>
                  <a:close/>
                </a:path>
                <a:path w="7186930" h="701039" extrusionOk="0">
                  <a:moveTo>
                    <a:pt x="2508250" y="0"/>
                  </a:moveTo>
                  <a:lnTo>
                    <a:pt x="2457450" y="0"/>
                  </a:lnTo>
                  <a:lnTo>
                    <a:pt x="2457450" y="12700"/>
                  </a:lnTo>
                  <a:lnTo>
                    <a:pt x="2508250" y="12700"/>
                  </a:lnTo>
                  <a:lnTo>
                    <a:pt x="2508250" y="0"/>
                  </a:lnTo>
                  <a:close/>
                </a:path>
                <a:path w="7186930" h="701039" extrusionOk="0">
                  <a:moveTo>
                    <a:pt x="2597150" y="0"/>
                  </a:moveTo>
                  <a:lnTo>
                    <a:pt x="2546350" y="0"/>
                  </a:lnTo>
                  <a:lnTo>
                    <a:pt x="2546350" y="12700"/>
                  </a:lnTo>
                  <a:lnTo>
                    <a:pt x="2597150" y="12700"/>
                  </a:lnTo>
                  <a:lnTo>
                    <a:pt x="2597150" y="0"/>
                  </a:lnTo>
                  <a:close/>
                </a:path>
                <a:path w="7186930" h="701039" extrusionOk="0">
                  <a:moveTo>
                    <a:pt x="2686050" y="0"/>
                  </a:moveTo>
                  <a:lnTo>
                    <a:pt x="2635250" y="0"/>
                  </a:lnTo>
                  <a:lnTo>
                    <a:pt x="2635250" y="12700"/>
                  </a:lnTo>
                  <a:lnTo>
                    <a:pt x="2686050" y="12700"/>
                  </a:lnTo>
                  <a:lnTo>
                    <a:pt x="2686050" y="0"/>
                  </a:lnTo>
                  <a:close/>
                </a:path>
                <a:path w="7186930" h="701039" extrusionOk="0">
                  <a:moveTo>
                    <a:pt x="2774950" y="0"/>
                  </a:moveTo>
                  <a:lnTo>
                    <a:pt x="2724150" y="0"/>
                  </a:lnTo>
                  <a:lnTo>
                    <a:pt x="2724150" y="12700"/>
                  </a:lnTo>
                  <a:lnTo>
                    <a:pt x="2774950" y="12700"/>
                  </a:lnTo>
                  <a:lnTo>
                    <a:pt x="2774950" y="0"/>
                  </a:lnTo>
                  <a:close/>
                </a:path>
                <a:path w="7186930" h="701039" extrusionOk="0">
                  <a:moveTo>
                    <a:pt x="2863850" y="0"/>
                  </a:moveTo>
                  <a:lnTo>
                    <a:pt x="2813050" y="0"/>
                  </a:lnTo>
                  <a:lnTo>
                    <a:pt x="2813050" y="12700"/>
                  </a:lnTo>
                  <a:lnTo>
                    <a:pt x="2863850" y="12700"/>
                  </a:lnTo>
                  <a:lnTo>
                    <a:pt x="2863850" y="0"/>
                  </a:lnTo>
                  <a:close/>
                </a:path>
                <a:path w="7186930" h="701039" extrusionOk="0">
                  <a:moveTo>
                    <a:pt x="2952750" y="0"/>
                  </a:moveTo>
                  <a:lnTo>
                    <a:pt x="2901950" y="0"/>
                  </a:lnTo>
                  <a:lnTo>
                    <a:pt x="2901950" y="12700"/>
                  </a:lnTo>
                  <a:lnTo>
                    <a:pt x="2952750" y="12700"/>
                  </a:lnTo>
                  <a:lnTo>
                    <a:pt x="2952750" y="0"/>
                  </a:lnTo>
                  <a:close/>
                </a:path>
                <a:path w="7186930" h="701039" extrusionOk="0">
                  <a:moveTo>
                    <a:pt x="3041650" y="0"/>
                  </a:moveTo>
                  <a:lnTo>
                    <a:pt x="2990850" y="0"/>
                  </a:lnTo>
                  <a:lnTo>
                    <a:pt x="2990850" y="12700"/>
                  </a:lnTo>
                  <a:lnTo>
                    <a:pt x="3041650" y="12700"/>
                  </a:lnTo>
                  <a:lnTo>
                    <a:pt x="3041650" y="0"/>
                  </a:lnTo>
                  <a:close/>
                </a:path>
                <a:path w="7186930" h="701039" extrusionOk="0">
                  <a:moveTo>
                    <a:pt x="3130537" y="0"/>
                  </a:moveTo>
                  <a:lnTo>
                    <a:pt x="3079750" y="0"/>
                  </a:lnTo>
                  <a:lnTo>
                    <a:pt x="3079750" y="12700"/>
                  </a:lnTo>
                  <a:lnTo>
                    <a:pt x="3130537" y="12700"/>
                  </a:lnTo>
                  <a:lnTo>
                    <a:pt x="3130537" y="0"/>
                  </a:lnTo>
                  <a:close/>
                </a:path>
                <a:path w="7186930" h="701039" extrusionOk="0">
                  <a:moveTo>
                    <a:pt x="3140189" y="656336"/>
                  </a:moveTo>
                  <a:lnTo>
                    <a:pt x="3089402" y="656336"/>
                  </a:lnTo>
                  <a:lnTo>
                    <a:pt x="3089402" y="669036"/>
                  </a:lnTo>
                  <a:lnTo>
                    <a:pt x="3140189" y="669036"/>
                  </a:lnTo>
                  <a:lnTo>
                    <a:pt x="3140189" y="656336"/>
                  </a:lnTo>
                  <a:close/>
                </a:path>
                <a:path w="7186930" h="701039" extrusionOk="0">
                  <a:moveTo>
                    <a:pt x="3219437" y="0"/>
                  </a:moveTo>
                  <a:lnTo>
                    <a:pt x="3168637" y="0"/>
                  </a:lnTo>
                  <a:lnTo>
                    <a:pt x="3168637" y="12700"/>
                  </a:lnTo>
                  <a:lnTo>
                    <a:pt x="3219437" y="12700"/>
                  </a:lnTo>
                  <a:lnTo>
                    <a:pt x="3219437" y="0"/>
                  </a:lnTo>
                  <a:close/>
                </a:path>
                <a:path w="7186930" h="701039" extrusionOk="0">
                  <a:moveTo>
                    <a:pt x="3229089" y="656336"/>
                  </a:moveTo>
                  <a:lnTo>
                    <a:pt x="3178289" y="656336"/>
                  </a:lnTo>
                  <a:lnTo>
                    <a:pt x="3178289" y="669036"/>
                  </a:lnTo>
                  <a:lnTo>
                    <a:pt x="3229089" y="669036"/>
                  </a:lnTo>
                  <a:lnTo>
                    <a:pt x="3229089" y="656336"/>
                  </a:lnTo>
                  <a:close/>
                </a:path>
                <a:path w="7186930" h="701039" extrusionOk="0">
                  <a:moveTo>
                    <a:pt x="3308350" y="0"/>
                  </a:moveTo>
                  <a:lnTo>
                    <a:pt x="3257550" y="0"/>
                  </a:lnTo>
                  <a:lnTo>
                    <a:pt x="3257550" y="12700"/>
                  </a:lnTo>
                  <a:lnTo>
                    <a:pt x="3308350" y="12700"/>
                  </a:lnTo>
                  <a:lnTo>
                    <a:pt x="3308350" y="0"/>
                  </a:lnTo>
                  <a:close/>
                </a:path>
                <a:path w="7186930" h="701039" extrusionOk="0">
                  <a:moveTo>
                    <a:pt x="3318002" y="656336"/>
                  </a:moveTo>
                  <a:lnTo>
                    <a:pt x="3267202" y="656336"/>
                  </a:lnTo>
                  <a:lnTo>
                    <a:pt x="3267202" y="669036"/>
                  </a:lnTo>
                  <a:lnTo>
                    <a:pt x="3318002" y="669036"/>
                  </a:lnTo>
                  <a:lnTo>
                    <a:pt x="3318002" y="656336"/>
                  </a:lnTo>
                  <a:close/>
                </a:path>
                <a:path w="7186930" h="701039" extrusionOk="0">
                  <a:moveTo>
                    <a:pt x="3397250" y="0"/>
                  </a:moveTo>
                  <a:lnTo>
                    <a:pt x="3346450" y="0"/>
                  </a:lnTo>
                  <a:lnTo>
                    <a:pt x="3346450" y="12700"/>
                  </a:lnTo>
                  <a:lnTo>
                    <a:pt x="3397250" y="12700"/>
                  </a:lnTo>
                  <a:lnTo>
                    <a:pt x="3397250" y="0"/>
                  </a:lnTo>
                  <a:close/>
                </a:path>
                <a:path w="7186930" h="701039" extrusionOk="0">
                  <a:moveTo>
                    <a:pt x="3406902" y="656336"/>
                  </a:moveTo>
                  <a:lnTo>
                    <a:pt x="3356102" y="656336"/>
                  </a:lnTo>
                  <a:lnTo>
                    <a:pt x="3356102" y="669036"/>
                  </a:lnTo>
                  <a:lnTo>
                    <a:pt x="3406902" y="669036"/>
                  </a:lnTo>
                  <a:lnTo>
                    <a:pt x="3406902" y="656336"/>
                  </a:lnTo>
                  <a:close/>
                </a:path>
                <a:path w="7186930" h="701039" extrusionOk="0">
                  <a:moveTo>
                    <a:pt x="3486150" y="0"/>
                  </a:moveTo>
                  <a:lnTo>
                    <a:pt x="3435350" y="0"/>
                  </a:lnTo>
                  <a:lnTo>
                    <a:pt x="3435350" y="12700"/>
                  </a:lnTo>
                  <a:lnTo>
                    <a:pt x="3486150" y="12700"/>
                  </a:lnTo>
                  <a:lnTo>
                    <a:pt x="3486150" y="0"/>
                  </a:lnTo>
                  <a:close/>
                </a:path>
                <a:path w="7186930" h="701039" extrusionOk="0">
                  <a:moveTo>
                    <a:pt x="3495802" y="656336"/>
                  </a:moveTo>
                  <a:lnTo>
                    <a:pt x="3445002" y="656336"/>
                  </a:lnTo>
                  <a:lnTo>
                    <a:pt x="3445002" y="669036"/>
                  </a:lnTo>
                  <a:lnTo>
                    <a:pt x="3495802" y="669036"/>
                  </a:lnTo>
                  <a:lnTo>
                    <a:pt x="3495802" y="656336"/>
                  </a:lnTo>
                  <a:close/>
                </a:path>
                <a:path w="7186930" h="701039" extrusionOk="0">
                  <a:moveTo>
                    <a:pt x="3575050" y="0"/>
                  </a:moveTo>
                  <a:lnTo>
                    <a:pt x="3524250" y="0"/>
                  </a:lnTo>
                  <a:lnTo>
                    <a:pt x="3524250" y="12700"/>
                  </a:lnTo>
                  <a:lnTo>
                    <a:pt x="3575050" y="12700"/>
                  </a:lnTo>
                  <a:lnTo>
                    <a:pt x="3575050" y="0"/>
                  </a:lnTo>
                  <a:close/>
                </a:path>
                <a:path w="7186930" h="701039" extrusionOk="0">
                  <a:moveTo>
                    <a:pt x="3584702" y="656336"/>
                  </a:moveTo>
                  <a:lnTo>
                    <a:pt x="3533902" y="656336"/>
                  </a:lnTo>
                  <a:lnTo>
                    <a:pt x="3533902" y="669036"/>
                  </a:lnTo>
                  <a:lnTo>
                    <a:pt x="3584702" y="669036"/>
                  </a:lnTo>
                  <a:lnTo>
                    <a:pt x="3584702" y="656336"/>
                  </a:lnTo>
                  <a:close/>
                </a:path>
                <a:path w="7186930" h="701039" extrusionOk="0">
                  <a:moveTo>
                    <a:pt x="3663950" y="0"/>
                  </a:moveTo>
                  <a:lnTo>
                    <a:pt x="3613150" y="0"/>
                  </a:lnTo>
                  <a:lnTo>
                    <a:pt x="3613150" y="12700"/>
                  </a:lnTo>
                  <a:lnTo>
                    <a:pt x="3663950" y="12700"/>
                  </a:lnTo>
                  <a:lnTo>
                    <a:pt x="3663950" y="0"/>
                  </a:lnTo>
                  <a:close/>
                </a:path>
                <a:path w="7186930" h="701039" extrusionOk="0">
                  <a:moveTo>
                    <a:pt x="3673602" y="656336"/>
                  </a:moveTo>
                  <a:lnTo>
                    <a:pt x="3622802" y="656336"/>
                  </a:lnTo>
                  <a:lnTo>
                    <a:pt x="3622802" y="669036"/>
                  </a:lnTo>
                  <a:lnTo>
                    <a:pt x="3673602" y="669036"/>
                  </a:lnTo>
                  <a:lnTo>
                    <a:pt x="3673602" y="656336"/>
                  </a:lnTo>
                  <a:close/>
                </a:path>
                <a:path w="7186930" h="701039" extrusionOk="0">
                  <a:moveTo>
                    <a:pt x="3752850" y="0"/>
                  </a:moveTo>
                  <a:lnTo>
                    <a:pt x="3702050" y="0"/>
                  </a:lnTo>
                  <a:lnTo>
                    <a:pt x="3702050" y="12700"/>
                  </a:lnTo>
                  <a:lnTo>
                    <a:pt x="3752850" y="12700"/>
                  </a:lnTo>
                  <a:lnTo>
                    <a:pt x="3752850" y="0"/>
                  </a:lnTo>
                  <a:close/>
                </a:path>
                <a:path w="7186930" h="701039" extrusionOk="0">
                  <a:moveTo>
                    <a:pt x="3762502" y="656336"/>
                  </a:moveTo>
                  <a:lnTo>
                    <a:pt x="3711702" y="656336"/>
                  </a:lnTo>
                  <a:lnTo>
                    <a:pt x="3711702" y="669036"/>
                  </a:lnTo>
                  <a:lnTo>
                    <a:pt x="3762502" y="669036"/>
                  </a:lnTo>
                  <a:lnTo>
                    <a:pt x="3762502" y="656336"/>
                  </a:lnTo>
                  <a:close/>
                </a:path>
                <a:path w="7186930" h="701039" extrusionOk="0">
                  <a:moveTo>
                    <a:pt x="3841750" y="0"/>
                  </a:moveTo>
                  <a:lnTo>
                    <a:pt x="3790950" y="0"/>
                  </a:lnTo>
                  <a:lnTo>
                    <a:pt x="3790950" y="12700"/>
                  </a:lnTo>
                  <a:lnTo>
                    <a:pt x="3841750" y="12700"/>
                  </a:lnTo>
                  <a:lnTo>
                    <a:pt x="3841750" y="0"/>
                  </a:lnTo>
                  <a:close/>
                </a:path>
                <a:path w="7186930" h="701039" extrusionOk="0">
                  <a:moveTo>
                    <a:pt x="3851402" y="656336"/>
                  </a:moveTo>
                  <a:lnTo>
                    <a:pt x="3800602" y="656336"/>
                  </a:lnTo>
                  <a:lnTo>
                    <a:pt x="3800602" y="669036"/>
                  </a:lnTo>
                  <a:lnTo>
                    <a:pt x="3851402" y="669036"/>
                  </a:lnTo>
                  <a:lnTo>
                    <a:pt x="3851402" y="656336"/>
                  </a:lnTo>
                  <a:close/>
                </a:path>
                <a:path w="7186930" h="701039" extrusionOk="0">
                  <a:moveTo>
                    <a:pt x="3930650" y="0"/>
                  </a:moveTo>
                  <a:lnTo>
                    <a:pt x="3879850" y="0"/>
                  </a:lnTo>
                  <a:lnTo>
                    <a:pt x="3879850" y="12700"/>
                  </a:lnTo>
                  <a:lnTo>
                    <a:pt x="3930650" y="12700"/>
                  </a:lnTo>
                  <a:lnTo>
                    <a:pt x="3930650" y="0"/>
                  </a:lnTo>
                  <a:close/>
                </a:path>
                <a:path w="7186930" h="701039" extrusionOk="0">
                  <a:moveTo>
                    <a:pt x="3940302" y="656336"/>
                  </a:moveTo>
                  <a:lnTo>
                    <a:pt x="3889502" y="656336"/>
                  </a:lnTo>
                  <a:lnTo>
                    <a:pt x="3889502" y="669036"/>
                  </a:lnTo>
                  <a:lnTo>
                    <a:pt x="3940302" y="669036"/>
                  </a:lnTo>
                  <a:lnTo>
                    <a:pt x="3940302" y="656336"/>
                  </a:lnTo>
                  <a:close/>
                </a:path>
                <a:path w="7186930" h="701039" extrusionOk="0">
                  <a:moveTo>
                    <a:pt x="4019550" y="0"/>
                  </a:moveTo>
                  <a:lnTo>
                    <a:pt x="3968750" y="0"/>
                  </a:lnTo>
                  <a:lnTo>
                    <a:pt x="3968750" y="12700"/>
                  </a:lnTo>
                  <a:lnTo>
                    <a:pt x="4019550" y="12700"/>
                  </a:lnTo>
                  <a:lnTo>
                    <a:pt x="4019550" y="0"/>
                  </a:lnTo>
                  <a:close/>
                </a:path>
                <a:path w="7186930" h="701039" extrusionOk="0">
                  <a:moveTo>
                    <a:pt x="4029202" y="656336"/>
                  </a:moveTo>
                  <a:lnTo>
                    <a:pt x="3978402" y="656336"/>
                  </a:lnTo>
                  <a:lnTo>
                    <a:pt x="3978402" y="669036"/>
                  </a:lnTo>
                  <a:lnTo>
                    <a:pt x="4029202" y="669036"/>
                  </a:lnTo>
                  <a:lnTo>
                    <a:pt x="4029202" y="656336"/>
                  </a:lnTo>
                  <a:close/>
                </a:path>
                <a:path w="7186930" h="701039" extrusionOk="0">
                  <a:moveTo>
                    <a:pt x="4108450" y="0"/>
                  </a:moveTo>
                  <a:lnTo>
                    <a:pt x="4057650" y="0"/>
                  </a:lnTo>
                  <a:lnTo>
                    <a:pt x="4057650" y="12700"/>
                  </a:lnTo>
                  <a:lnTo>
                    <a:pt x="4108450" y="12700"/>
                  </a:lnTo>
                  <a:lnTo>
                    <a:pt x="4108450" y="0"/>
                  </a:lnTo>
                  <a:close/>
                </a:path>
                <a:path w="7186930" h="701039" extrusionOk="0">
                  <a:moveTo>
                    <a:pt x="4118102" y="656336"/>
                  </a:moveTo>
                  <a:lnTo>
                    <a:pt x="4067302" y="656336"/>
                  </a:lnTo>
                  <a:lnTo>
                    <a:pt x="4067302" y="669036"/>
                  </a:lnTo>
                  <a:lnTo>
                    <a:pt x="4118102" y="669036"/>
                  </a:lnTo>
                  <a:lnTo>
                    <a:pt x="4118102" y="656336"/>
                  </a:lnTo>
                  <a:close/>
                </a:path>
                <a:path w="7186930" h="701039" extrusionOk="0">
                  <a:moveTo>
                    <a:pt x="4197350" y="0"/>
                  </a:moveTo>
                  <a:lnTo>
                    <a:pt x="4146550" y="0"/>
                  </a:lnTo>
                  <a:lnTo>
                    <a:pt x="4146550" y="12700"/>
                  </a:lnTo>
                  <a:lnTo>
                    <a:pt x="4197350" y="12700"/>
                  </a:lnTo>
                  <a:lnTo>
                    <a:pt x="4197350" y="0"/>
                  </a:lnTo>
                  <a:close/>
                </a:path>
                <a:path w="7186930" h="701039" extrusionOk="0">
                  <a:moveTo>
                    <a:pt x="4207002" y="656336"/>
                  </a:moveTo>
                  <a:lnTo>
                    <a:pt x="4156202" y="656336"/>
                  </a:lnTo>
                  <a:lnTo>
                    <a:pt x="4156202" y="669036"/>
                  </a:lnTo>
                  <a:lnTo>
                    <a:pt x="4207002" y="669036"/>
                  </a:lnTo>
                  <a:lnTo>
                    <a:pt x="4207002" y="656336"/>
                  </a:lnTo>
                  <a:close/>
                </a:path>
                <a:path w="7186930" h="701039" extrusionOk="0">
                  <a:moveTo>
                    <a:pt x="4286250" y="0"/>
                  </a:moveTo>
                  <a:lnTo>
                    <a:pt x="4235450" y="0"/>
                  </a:lnTo>
                  <a:lnTo>
                    <a:pt x="4235450" y="12700"/>
                  </a:lnTo>
                  <a:lnTo>
                    <a:pt x="4286250" y="12700"/>
                  </a:lnTo>
                  <a:lnTo>
                    <a:pt x="4286250" y="0"/>
                  </a:lnTo>
                  <a:close/>
                </a:path>
                <a:path w="7186930" h="701039" extrusionOk="0">
                  <a:moveTo>
                    <a:pt x="4295902" y="656336"/>
                  </a:moveTo>
                  <a:lnTo>
                    <a:pt x="4245102" y="656336"/>
                  </a:lnTo>
                  <a:lnTo>
                    <a:pt x="4245102" y="669036"/>
                  </a:lnTo>
                  <a:lnTo>
                    <a:pt x="4295902" y="669036"/>
                  </a:lnTo>
                  <a:lnTo>
                    <a:pt x="4295902" y="656336"/>
                  </a:lnTo>
                  <a:close/>
                </a:path>
                <a:path w="7186930" h="701039" extrusionOk="0">
                  <a:moveTo>
                    <a:pt x="4375150" y="0"/>
                  </a:moveTo>
                  <a:lnTo>
                    <a:pt x="4324350" y="0"/>
                  </a:lnTo>
                  <a:lnTo>
                    <a:pt x="4324350" y="12700"/>
                  </a:lnTo>
                  <a:lnTo>
                    <a:pt x="4375150" y="12700"/>
                  </a:lnTo>
                  <a:lnTo>
                    <a:pt x="4375150" y="0"/>
                  </a:lnTo>
                  <a:close/>
                </a:path>
                <a:path w="7186930" h="701039" extrusionOk="0">
                  <a:moveTo>
                    <a:pt x="4384802" y="656336"/>
                  </a:moveTo>
                  <a:lnTo>
                    <a:pt x="4334002" y="656336"/>
                  </a:lnTo>
                  <a:lnTo>
                    <a:pt x="4334002" y="669036"/>
                  </a:lnTo>
                  <a:lnTo>
                    <a:pt x="4384802" y="669036"/>
                  </a:lnTo>
                  <a:lnTo>
                    <a:pt x="4384802" y="656336"/>
                  </a:lnTo>
                  <a:close/>
                </a:path>
                <a:path w="7186930" h="701039" extrusionOk="0">
                  <a:moveTo>
                    <a:pt x="4464050" y="0"/>
                  </a:moveTo>
                  <a:lnTo>
                    <a:pt x="4413250" y="0"/>
                  </a:lnTo>
                  <a:lnTo>
                    <a:pt x="4413250" y="12700"/>
                  </a:lnTo>
                  <a:lnTo>
                    <a:pt x="4464050" y="12700"/>
                  </a:lnTo>
                  <a:lnTo>
                    <a:pt x="4464050" y="0"/>
                  </a:lnTo>
                  <a:close/>
                </a:path>
                <a:path w="7186930" h="701039" extrusionOk="0">
                  <a:moveTo>
                    <a:pt x="4473702" y="656336"/>
                  </a:moveTo>
                  <a:lnTo>
                    <a:pt x="4422902" y="656336"/>
                  </a:lnTo>
                  <a:lnTo>
                    <a:pt x="4422902" y="669036"/>
                  </a:lnTo>
                  <a:lnTo>
                    <a:pt x="4473702" y="669036"/>
                  </a:lnTo>
                  <a:lnTo>
                    <a:pt x="4473702" y="656336"/>
                  </a:lnTo>
                  <a:close/>
                </a:path>
                <a:path w="7186930" h="701039" extrusionOk="0">
                  <a:moveTo>
                    <a:pt x="4552950" y="0"/>
                  </a:moveTo>
                  <a:lnTo>
                    <a:pt x="4502150" y="0"/>
                  </a:lnTo>
                  <a:lnTo>
                    <a:pt x="4502150" y="12700"/>
                  </a:lnTo>
                  <a:lnTo>
                    <a:pt x="4552950" y="12700"/>
                  </a:lnTo>
                  <a:lnTo>
                    <a:pt x="4552950" y="0"/>
                  </a:lnTo>
                  <a:close/>
                </a:path>
                <a:path w="7186930" h="701039" extrusionOk="0">
                  <a:moveTo>
                    <a:pt x="4574413" y="662686"/>
                  </a:moveTo>
                  <a:lnTo>
                    <a:pt x="4565942" y="656336"/>
                  </a:lnTo>
                  <a:lnTo>
                    <a:pt x="4523613" y="624586"/>
                  </a:lnTo>
                  <a:lnTo>
                    <a:pt x="4523613" y="656336"/>
                  </a:lnTo>
                  <a:lnTo>
                    <a:pt x="4511802" y="656336"/>
                  </a:lnTo>
                  <a:lnTo>
                    <a:pt x="4511802" y="669036"/>
                  </a:lnTo>
                  <a:lnTo>
                    <a:pt x="4523613" y="669036"/>
                  </a:lnTo>
                  <a:lnTo>
                    <a:pt x="4523613" y="700786"/>
                  </a:lnTo>
                  <a:lnTo>
                    <a:pt x="4565942" y="669036"/>
                  </a:lnTo>
                  <a:lnTo>
                    <a:pt x="4574413" y="662686"/>
                  </a:lnTo>
                  <a:close/>
                </a:path>
                <a:path w="7186930" h="701039" extrusionOk="0">
                  <a:moveTo>
                    <a:pt x="4641850" y="0"/>
                  </a:moveTo>
                  <a:lnTo>
                    <a:pt x="4591050" y="0"/>
                  </a:lnTo>
                  <a:lnTo>
                    <a:pt x="4591050" y="12700"/>
                  </a:lnTo>
                  <a:lnTo>
                    <a:pt x="4641850" y="12700"/>
                  </a:lnTo>
                  <a:lnTo>
                    <a:pt x="4641850" y="0"/>
                  </a:lnTo>
                  <a:close/>
                </a:path>
                <a:path w="7186930" h="701039" extrusionOk="0">
                  <a:moveTo>
                    <a:pt x="4730750" y="0"/>
                  </a:moveTo>
                  <a:lnTo>
                    <a:pt x="4679950" y="0"/>
                  </a:lnTo>
                  <a:lnTo>
                    <a:pt x="4679950" y="12700"/>
                  </a:lnTo>
                  <a:lnTo>
                    <a:pt x="4730750" y="12700"/>
                  </a:lnTo>
                  <a:lnTo>
                    <a:pt x="4730750" y="0"/>
                  </a:lnTo>
                  <a:close/>
                </a:path>
                <a:path w="7186930" h="701039" extrusionOk="0">
                  <a:moveTo>
                    <a:pt x="4819650" y="0"/>
                  </a:moveTo>
                  <a:lnTo>
                    <a:pt x="4768850" y="0"/>
                  </a:lnTo>
                  <a:lnTo>
                    <a:pt x="4768850" y="12700"/>
                  </a:lnTo>
                  <a:lnTo>
                    <a:pt x="4819650" y="12700"/>
                  </a:lnTo>
                  <a:lnTo>
                    <a:pt x="4819650" y="0"/>
                  </a:lnTo>
                  <a:close/>
                </a:path>
                <a:path w="7186930" h="701039" extrusionOk="0">
                  <a:moveTo>
                    <a:pt x="4908550" y="0"/>
                  </a:moveTo>
                  <a:lnTo>
                    <a:pt x="4857750" y="0"/>
                  </a:lnTo>
                  <a:lnTo>
                    <a:pt x="4857750" y="12700"/>
                  </a:lnTo>
                  <a:lnTo>
                    <a:pt x="4908550" y="12700"/>
                  </a:lnTo>
                  <a:lnTo>
                    <a:pt x="4908550" y="0"/>
                  </a:lnTo>
                  <a:close/>
                </a:path>
                <a:path w="7186930" h="701039" extrusionOk="0">
                  <a:moveTo>
                    <a:pt x="4987290" y="149860"/>
                  </a:moveTo>
                  <a:lnTo>
                    <a:pt x="4974590" y="149860"/>
                  </a:lnTo>
                  <a:lnTo>
                    <a:pt x="4974590" y="200660"/>
                  </a:lnTo>
                  <a:lnTo>
                    <a:pt x="4987290" y="200660"/>
                  </a:lnTo>
                  <a:lnTo>
                    <a:pt x="4987290" y="149860"/>
                  </a:lnTo>
                  <a:close/>
                </a:path>
                <a:path w="7186930" h="701039" extrusionOk="0">
                  <a:moveTo>
                    <a:pt x="4987290" y="60960"/>
                  </a:moveTo>
                  <a:lnTo>
                    <a:pt x="4974590" y="60960"/>
                  </a:lnTo>
                  <a:lnTo>
                    <a:pt x="4974590" y="111760"/>
                  </a:lnTo>
                  <a:lnTo>
                    <a:pt x="4987290" y="111760"/>
                  </a:lnTo>
                  <a:lnTo>
                    <a:pt x="4987290" y="60960"/>
                  </a:lnTo>
                  <a:close/>
                </a:path>
                <a:path w="7186930" h="701039" extrusionOk="0">
                  <a:moveTo>
                    <a:pt x="4987290" y="2794"/>
                  </a:moveTo>
                  <a:lnTo>
                    <a:pt x="4984369" y="0"/>
                  </a:lnTo>
                  <a:lnTo>
                    <a:pt x="4946650" y="0"/>
                  </a:lnTo>
                  <a:lnTo>
                    <a:pt x="4946650" y="12700"/>
                  </a:lnTo>
                  <a:lnTo>
                    <a:pt x="4974590" y="12700"/>
                  </a:lnTo>
                  <a:lnTo>
                    <a:pt x="4974590" y="22860"/>
                  </a:lnTo>
                  <a:lnTo>
                    <a:pt x="4987290" y="22860"/>
                  </a:lnTo>
                  <a:lnTo>
                    <a:pt x="4987290" y="12700"/>
                  </a:lnTo>
                  <a:lnTo>
                    <a:pt x="4987290" y="6350"/>
                  </a:lnTo>
                  <a:lnTo>
                    <a:pt x="4987290" y="2794"/>
                  </a:lnTo>
                  <a:close/>
                </a:path>
                <a:path w="7186930" h="701039" extrusionOk="0">
                  <a:moveTo>
                    <a:pt x="5019040" y="247650"/>
                  </a:moveTo>
                  <a:lnTo>
                    <a:pt x="4987290" y="247650"/>
                  </a:lnTo>
                  <a:lnTo>
                    <a:pt x="4987290" y="238760"/>
                  </a:lnTo>
                  <a:lnTo>
                    <a:pt x="4974590" y="238760"/>
                  </a:lnTo>
                  <a:lnTo>
                    <a:pt x="4974590" y="247650"/>
                  </a:lnTo>
                  <a:lnTo>
                    <a:pt x="4942840" y="247650"/>
                  </a:lnTo>
                  <a:lnTo>
                    <a:pt x="4980940" y="298450"/>
                  </a:lnTo>
                  <a:lnTo>
                    <a:pt x="5009515" y="260350"/>
                  </a:lnTo>
                  <a:lnTo>
                    <a:pt x="5019040" y="247650"/>
                  </a:lnTo>
                  <a:close/>
                </a:path>
                <a:path w="7186930" h="701039" extrusionOk="0">
                  <a:moveTo>
                    <a:pt x="5490210" y="656336"/>
                  </a:moveTo>
                  <a:lnTo>
                    <a:pt x="5439410" y="656336"/>
                  </a:lnTo>
                  <a:lnTo>
                    <a:pt x="5439410" y="669036"/>
                  </a:lnTo>
                  <a:lnTo>
                    <a:pt x="5490210" y="669036"/>
                  </a:lnTo>
                  <a:lnTo>
                    <a:pt x="5490210" y="656336"/>
                  </a:lnTo>
                  <a:close/>
                </a:path>
                <a:path w="7186930" h="701039" extrusionOk="0">
                  <a:moveTo>
                    <a:pt x="5579110" y="656336"/>
                  </a:moveTo>
                  <a:lnTo>
                    <a:pt x="5528310" y="656336"/>
                  </a:lnTo>
                  <a:lnTo>
                    <a:pt x="5528310" y="669036"/>
                  </a:lnTo>
                  <a:lnTo>
                    <a:pt x="5579110" y="669036"/>
                  </a:lnTo>
                  <a:lnTo>
                    <a:pt x="5579110" y="656336"/>
                  </a:lnTo>
                  <a:close/>
                </a:path>
                <a:path w="7186930" h="701039" extrusionOk="0">
                  <a:moveTo>
                    <a:pt x="5668010" y="656336"/>
                  </a:moveTo>
                  <a:lnTo>
                    <a:pt x="5617210" y="656336"/>
                  </a:lnTo>
                  <a:lnTo>
                    <a:pt x="5617210" y="669036"/>
                  </a:lnTo>
                  <a:lnTo>
                    <a:pt x="5668010" y="669036"/>
                  </a:lnTo>
                  <a:lnTo>
                    <a:pt x="5668010" y="656336"/>
                  </a:lnTo>
                  <a:close/>
                </a:path>
                <a:path w="7186930" h="701039" extrusionOk="0">
                  <a:moveTo>
                    <a:pt x="5756910" y="656336"/>
                  </a:moveTo>
                  <a:lnTo>
                    <a:pt x="5706110" y="656336"/>
                  </a:lnTo>
                  <a:lnTo>
                    <a:pt x="5706110" y="669036"/>
                  </a:lnTo>
                  <a:lnTo>
                    <a:pt x="5756910" y="669036"/>
                  </a:lnTo>
                  <a:lnTo>
                    <a:pt x="5756910" y="656336"/>
                  </a:lnTo>
                  <a:close/>
                </a:path>
                <a:path w="7186930" h="701039" extrusionOk="0">
                  <a:moveTo>
                    <a:pt x="5872734" y="662686"/>
                  </a:moveTo>
                  <a:lnTo>
                    <a:pt x="5864263" y="656336"/>
                  </a:lnTo>
                  <a:lnTo>
                    <a:pt x="5821934" y="624586"/>
                  </a:lnTo>
                  <a:lnTo>
                    <a:pt x="5821934" y="656336"/>
                  </a:lnTo>
                  <a:lnTo>
                    <a:pt x="5795010" y="656336"/>
                  </a:lnTo>
                  <a:lnTo>
                    <a:pt x="5795010" y="669036"/>
                  </a:lnTo>
                  <a:lnTo>
                    <a:pt x="5821934" y="669036"/>
                  </a:lnTo>
                  <a:lnTo>
                    <a:pt x="5821934" y="700786"/>
                  </a:lnTo>
                  <a:lnTo>
                    <a:pt x="5864263" y="669036"/>
                  </a:lnTo>
                  <a:lnTo>
                    <a:pt x="5872734" y="662686"/>
                  </a:lnTo>
                  <a:close/>
                </a:path>
                <a:path w="7186930" h="701039" extrusionOk="0">
                  <a:moveTo>
                    <a:pt x="6803898" y="656336"/>
                  </a:moveTo>
                  <a:lnTo>
                    <a:pt x="6753098" y="656336"/>
                  </a:lnTo>
                  <a:lnTo>
                    <a:pt x="6753098" y="669036"/>
                  </a:lnTo>
                  <a:lnTo>
                    <a:pt x="6803898" y="669036"/>
                  </a:lnTo>
                  <a:lnTo>
                    <a:pt x="6803898" y="656336"/>
                  </a:lnTo>
                  <a:close/>
                </a:path>
                <a:path w="7186930" h="701039" extrusionOk="0">
                  <a:moveTo>
                    <a:pt x="6892798" y="656336"/>
                  </a:moveTo>
                  <a:lnTo>
                    <a:pt x="6841998" y="656336"/>
                  </a:lnTo>
                  <a:lnTo>
                    <a:pt x="6841998" y="669036"/>
                  </a:lnTo>
                  <a:lnTo>
                    <a:pt x="6892798" y="669036"/>
                  </a:lnTo>
                  <a:lnTo>
                    <a:pt x="6892798" y="656336"/>
                  </a:lnTo>
                  <a:close/>
                </a:path>
                <a:path w="7186930" h="701039" extrusionOk="0">
                  <a:moveTo>
                    <a:pt x="6981698" y="656336"/>
                  </a:moveTo>
                  <a:lnTo>
                    <a:pt x="6930898" y="656336"/>
                  </a:lnTo>
                  <a:lnTo>
                    <a:pt x="6930898" y="669036"/>
                  </a:lnTo>
                  <a:lnTo>
                    <a:pt x="6981698" y="669036"/>
                  </a:lnTo>
                  <a:lnTo>
                    <a:pt x="6981698" y="656336"/>
                  </a:lnTo>
                  <a:close/>
                </a:path>
                <a:path w="7186930" h="701039" extrusionOk="0">
                  <a:moveTo>
                    <a:pt x="7070598" y="656336"/>
                  </a:moveTo>
                  <a:lnTo>
                    <a:pt x="7019798" y="656336"/>
                  </a:lnTo>
                  <a:lnTo>
                    <a:pt x="7019798" y="669036"/>
                  </a:lnTo>
                  <a:lnTo>
                    <a:pt x="7070598" y="669036"/>
                  </a:lnTo>
                  <a:lnTo>
                    <a:pt x="7070598" y="656336"/>
                  </a:lnTo>
                  <a:close/>
                </a:path>
                <a:path w="7186930" h="701039" extrusionOk="0">
                  <a:moveTo>
                    <a:pt x="7186422" y="662686"/>
                  </a:moveTo>
                  <a:lnTo>
                    <a:pt x="7177951" y="656336"/>
                  </a:lnTo>
                  <a:lnTo>
                    <a:pt x="7135622" y="624586"/>
                  </a:lnTo>
                  <a:lnTo>
                    <a:pt x="7135622" y="656336"/>
                  </a:lnTo>
                  <a:lnTo>
                    <a:pt x="7108698" y="656336"/>
                  </a:lnTo>
                  <a:lnTo>
                    <a:pt x="7108698" y="669036"/>
                  </a:lnTo>
                  <a:lnTo>
                    <a:pt x="7135622" y="669036"/>
                  </a:lnTo>
                  <a:lnTo>
                    <a:pt x="7135622" y="700786"/>
                  </a:lnTo>
                  <a:lnTo>
                    <a:pt x="7177951" y="669036"/>
                  </a:lnTo>
                  <a:lnTo>
                    <a:pt x="7186422" y="662686"/>
                  </a:lnTo>
                  <a:close/>
                </a:path>
              </a:pathLst>
            </a:custGeom>
            <a:solidFill>
              <a:srgbClr val="0078D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9" name="Google Shape;1769;p76"/>
            <p:cNvSpPr/>
            <p:nvPr/>
          </p:nvSpPr>
          <p:spPr>
            <a:xfrm>
              <a:off x="1764791" y="1962912"/>
              <a:ext cx="86995" cy="3862070"/>
            </a:xfrm>
            <a:custGeom>
              <a:avLst/>
              <a:gdLst/>
              <a:ahLst/>
              <a:cxnLst/>
              <a:rect l="l" t="t" r="r" b="b"/>
              <a:pathLst>
                <a:path w="86994" h="3862070" extrusionOk="0">
                  <a:moveTo>
                    <a:pt x="0" y="0"/>
                  </a:moveTo>
                  <a:lnTo>
                    <a:pt x="33825" y="577"/>
                  </a:lnTo>
                  <a:lnTo>
                    <a:pt x="61436" y="2143"/>
                  </a:lnTo>
                  <a:lnTo>
                    <a:pt x="80045" y="4446"/>
                  </a:lnTo>
                  <a:lnTo>
                    <a:pt x="86868" y="7238"/>
                  </a:lnTo>
                  <a:lnTo>
                    <a:pt x="86868" y="3854577"/>
                  </a:lnTo>
                  <a:lnTo>
                    <a:pt x="80045" y="3857395"/>
                  </a:lnTo>
                  <a:lnTo>
                    <a:pt x="61436" y="3859696"/>
                  </a:lnTo>
                  <a:lnTo>
                    <a:pt x="33825" y="3861247"/>
                  </a:lnTo>
                  <a:lnTo>
                    <a:pt x="0" y="3861816"/>
                  </a:lnTo>
                </a:path>
              </a:pathLst>
            </a:custGeom>
            <a:noFill/>
            <a:ln w="12175" cap="flat" cmpd="sng">
              <a:solidFill>
                <a:srgbClr val="0078D6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70" name="Google Shape;1770;p76"/>
          <p:cNvSpPr txBox="1"/>
          <p:nvPr/>
        </p:nvSpPr>
        <p:spPr>
          <a:xfrm>
            <a:off x="7958708" y="3672078"/>
            <a:ext cx="975994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5080" lvl="0" indent="17653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Azure SQL  Data Warehouse</a:t>
            </a:r>
            <a:endParaRPr sz="1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771" name="Google Shape;1771;p76"/>
          <p:cNvSpPr txBox="1"/>
          <p:nvPr/>
        </p:nvSpPr>
        <p:spPr>
          <a:xfrm>
            <a:off x="2820670" y="3672078"/>
            <a:ext cx="1122045" cy="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Azure Data Factory</a:t>
            </a:r>
            <a:endParaRPr sz="1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772" name="Google Shape;1772;p76"/>
          <p:cNvSpPr txBox="1"/>
          <p:nvPr/>
        </p:nvSpPr>
        <p:spPr>
          <a:xfrm>
            <a:off x="9312020" y="3672078"/>
            <a:ext cx="859790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200025" marR="5080" lvl="0" indent="-18796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Azure Analysis  Services</a:t>
            </a:r>
            <a:endParaRPr sz="1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773" name="Google Shape;1773;p76"/>
          <p:cNvSpPr txBox="1"/>
          <p:nvPr/>
        </p:nvSpPr>
        <p:spPr>
          <a:xfrm>
            <a:off x="10860151" y="3672078"/>
            <a:ext cx="535940" cy="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Power BI</a:t>
            </a:r>
            <a:endParaRPr sz="1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774" name="Google Shape;1774;p76"/>
          <p:cNvSpPr txBox="1"/>
          <p:nvPr/>
        </p:nvSpPr>
        <p:spPr>
          <a:xfrm>
            <a:off x="525881" y="3458717"/>
            <a:ext cx="1109980" cy="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RDBMS data marts</a:t>
            </a:r>
            <a:endParaRPr sz="1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775" name="Google Shape;1775;p76"/>
          <p:cNvSpPr/>
          <p:nvPr/>
        </p:nvSpPr>
        <p:spPr>
          <a:xfrm>
            <a:off x="880872" y="2354579"/>
            <a:ext cx="399415" cy="980440"/>
          </a:xfrm>
          <a:custGeom>
            <a:avLst/>
            <a:gdLst/>
            <a:ahLst/>
            <a:cxnLst/>
            <a:rect l="l" t="t" r="r" b="b"/>
            <a:pathLst>
              <a:path w="399415" h="980439" extrusionOk="0">
                <a:moveTo>
                  <a:pt x="399288" y="586359"/>
                </a:moveTo>
                <a:lnTo>
                  <a:pt x="360768" y="633038"/>
                </a:lnTo>
                <a:lnTo>
                  <a:pt x="317551" y="650129"/>
                </a:lnTo>
                <a:lnTo>
                  <a:pt x="262747" y="661331"/>
                </a:lnTo>
                <a:lnTo>
                  <a:pt x="199644" y="665353"/>
                </a:lnTo>
                <a:lnTo>
                  <a:pt x="136540" y="661331"/>
                </a:lnTo>
                <a:lnTo>
                  <a:pt x="81736" y="650129"/>
                </a:lnTo>
                <a:lnTo>
                  <a:pt x="38519" y="633038"/>
                </a:lnTo>
                <a:lnTo>
                  <a:pt x="10177" y="611350"/>
                </a:lnTo>
                <a:lnTo>
                  <a:pt x="0" y="586359"/>
                </a:lnTo>
                <a:lnTo>
                  <a:pt x="10177" y="561429"/>
                </a:lnTo>
                <a:lnTo>
                  <a:pt x="38519" y="539779"/>
                </a:lnTo>
                <a:lnTo>
                  <a:pt x="81736" y="522707"/>
                </a:lnTo>
                <a:lnTo>
                  <a:pt x="136540" y="511512"/>
                </a:lnTo>
                <a:lnTo>
                  <a:pt x="199644" y="507492"/>
                </a:lnTo>
                <a:lnTo>
                  <a:pt x="262747" y="511512"/>
                </a:lnTo>
                <a:lnTo>
                  <a:pt x="317551" y="522707"/>
                </a:lnTo>
                <a:lnTo>
                  <a:pt x="360768" y="539779"/>
                </a:lnTo>
                <a:lnTo>
                  <a:pt x="389110" y="561429"/>
                </a:lnTo>
                <a:lnTo>
                  <a:pt x="399288" y="586359"/>
                </a:lnTo>
                <a:close/>
              </a:path>
              <a:path w="399415" h="980439" extrusionOk="0">
                <a:moveTo>
                  <a:pt x="399288" y="586359"/>
                </a:moveTo>
                <a:lnTo>
                  <a:pt x="399288" y="901065"/>
                </a:lnTo>
                <a:lnTo>
                  <a:pt x="389110" y="925994"/>
                </a:lnTo>
                <a:lnTo>
                  <a:pt x="360768" y="947644"/>
                </a:lnTo>
                <a:lnTo>
                  <a:pt x="317551" y="964716"/>
                </a:lnTo>
                <a:lnTo>
                  <a:pt x="262747" y="975911"/>
                </a:lnTo>
                <a:lnTo>
                  <a:pt x="199644" y="979932"/>
                </a:lnTo>
                <a:lnTo>
                  <a:pt x="136540" y="975911"/>
                </a:lnTo>
                <a:lnTo>
                  <a:pt x="81736" y="964716"/>
                </a:lnTo>
                <a:lnTo>
                  <a:pt x="38519" y="947644"/>
                </a:lnTo>
                <a:lnTo>
                  <a:pt x="10177" y="925994"/>
                </a:lnTo>
                <a:lnTo>
                  <a:pt x="0" y="901065"/>
                </a:lnTo>
                <a:lnTo>
                  <a:pt x="0" y="586359"/>
                </a:lnTo>
              </a:path>
              <a:path w="399415" h="980439" extrusionOk="0">
                <a:moveTo>
                  <a:pt x="399288" y="78867"/>
                </a:moveTo>
                <a:lnTo>
                  <a:pt x="360768" y="125546"/>
                </a:lnTo>
                <a:lnTo>
                  <a:pt x="317551" y="142637"/>
                </a:lnTo>
                <a:lnTo>
                  <a:pt x="262747" y="153839"/>
                </a:lnTo>
                <a:lnTo>
                  <a:pt x="199644" y="157861"/>
                </a:lnTo>
                <a:lnTo>
                  <a:pt x="136540" y="153839"/>
                </a:lnTo>
                <a:lnTo>
                  <a:pt x="81736" y="142637"/>
                </a:lnTo>
                <a:lnTo>
                  <a:pt x="38519" y="125546"/>
                </a:lnTo>
                <a:lnTo>
                  <a:pt x="10177" y="103858"/>
                </a:lnTo>
                <a:lnTo>
                  <a:pt x="0" y="78867"/>
                </a:lnTo>
                <a:lnTo>
                  <a:pt x="10177" y="53937"/>
                </a:lnTo>
                <a:lnTo>
                  <a:pt x="38519" y="32287"/>
                </a:lnTo>
                <a:lnTo>
                  <a:pt x="81736" y="15215"/>
                </a:lnTo>
                <a:lnTo>
                  <a:pt x="136540" y="4020"/>
                </a:lnTo>
                <a:lnTo>
                  <a:pt x="199644" y="0"/>
                </a:lnTo>
                <a:lnTo>
                  <a:pt x="262747" y="4020"/>
                </a:lnTo>
                <a:lnTo>
                  <a:pt x="317551" y="15215"/>
                </a:lnTo>
                <a:lnTo>
                  <a:pt x="360768" y="32287"/>
                </a:lnTo>
                <a:lnTo>
                  <a:pt x="389110" y="53937"/>
                </a:lnTo>
                <a:lnTo>
                  <a:pt x="399288" y="78867"/>
                </a:lnTo>
                <a:close/>
              </a:path>
              <a:path w="399415" h="980439" extrusionOk="0">
                <a:moveTo>
                  <a:pt x="399288" y="78867"/>
                </a:moveTo>
                <a:lnTo>
                  <a:pt x="399288" y="393573"/>
                </a:lnTo>
                <a:lnTo>
                  <a:pt x="389110" y="418502"/>
                </a:lnTo>
                <a:lnTo>
                  <a:pt x="360768" y="440152"/>
                </a:lnTo>
                <a:lnTo>
                  <a:pt x="317551" y="457224"/>
                </a:lnTo>
                <a:lnTo>
                  <a:pt x="262747" y="468419"/>
                </a:lnTo>
                <a:lnTo>
                  <a:pt x="199644" y="472440"/>
                </a:lnTo>
                <a:lnTo>
                  <a:pt x="136540" y="468419"/>
                </a:lnTo>
                <a:lnTo>
                  <a:pt x="81736" y="457224"/>
                </a:lnTo>
                <a:lnTo>
                  <a:pt x="38519" y="440152"/>
                </a:lnTo>
                <a:lnTo>
                  <a:pt x="10177" y="418502"/>
                </a:lnTo>
                <a:lnTo>
                  <a:pt x="0" y="393573"/>
                </a:lnTo>
                <a:lnTo>
                  <a:pt x="0" y="78867"/>
                </a:lnTo>
              </a:path>
            </a:pathLst>
          </a:custGeom>
          <a:noFill/>
          <a:ln w="12175" cap="flat" cmpd="sng">
            <a:solidFill>
              <a:srgbClr val="505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6" name="Google Shape;1776;p76"/>
          <p:cNvSpPr txBox="1"/>
          <p:nvPr/>
        </p:nvSpPr>
        <p:spPr>
          <a:xfrm>
            <a:off x="836777" y="5261228"/>
            <a:ext cx="488950" cy="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Hadoop</a:t>
            </a:r>
            <a:endParaRPr sz="1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1777" name="Google Shape;1777;p76"/>
          <p:cNvGrpSpPr/>
          <p:nvPr/>
        </p:nvGrpSpPr>
        <p:grpSpPr>
          <a:xfrm>
            <a:off x="880871" y="4155948"/>
            <a:ext cx="399415" cy="981710"/>
            <a:chOff x="880871" y="4155948"/>
            <a:chExt cx="399415" cy="981710"/>
          </a:xfrm>
        </p:grpSpPr>
        <p:sp>
          <p:nvSpPr>
            <p:cNvPr id="1778" name="Google Shape;1778;p76"/>
            <p:cNvSpPr/>
            <p:nvPr/>
          </p:nvSpPr>
          <p:spPr>
            <a:xfrm>
              <a:off x="880871" y="4155948"/>
              <a:ext cx="399415" cy="981710"/>
            </a:xfrm>
            <a:custGeom>
              <a:avLst/>
              <a:gdLst/>
              <a:ahLst/>
              <a:cxnLst/>
              <a:rect l="l" t="t" r="r" b="b"/>
              <a:pathLst>
                <a:path w="399415" h="981710" extrusionOk="0">
                  <a:moveTo>
                    <a:pt x="399288" y="586358"/>
                  </a:moveTo>
                  <a:lnTo>
                    <a:pt x="360768" y="633038"/>
                  </a:lnTo>
                  <a:lnTo>
                    <a:pt x="317551" y="650129"/>
                  </a:lnTo>
                  <a:lnTo>
                    <a:pt x="262747" y="661331"/>
                  </a:lnTo>
                  <a:lnTo>
                    <a:pt x="199644" y="665352"/>
                  </a:lnTo>
                  <a:lnTo>
                    <a:pt x="136540" y="661331"/>
                  </a:lnTo>
                  <a:lnTo>
                    <a:pt x="81736" y="650129"/>
                  </a:lnTo>
                  <a:lnTo>
                    <a:pt x="38519" y="633038"/>
                  </a:lnTo>
                  <a:lnTo>
                    <a:pt x="10177" y="611350"/>
                  </a:lnTo>
                  <a:lnTo>
                    <a:pt x="0" y="586358"/>
                  </a:lnTo>
                  <a:lnTo>
                    <a:pt x="10177" y="561429"/>
                  </a:lnTo>
                  <a:lnTo>
                    <a:pt x="38519" y="539779"/>
                  </a:lnTo>
                  <a:lnTo>
                    <a:pt x="81736" y="522707"/>
                  </a:lnTo>
                  <a:lnTo>
                    <a:pt x="136540" y="511512"/>
                  </a:lnTo>
                  <a:lnTo>
                    <a:pt x="199644" y="507491"/>
                  </a:lnTo>
                  <a:lnTo>
                    <a:pt x="262747" y="511512"/>
                  </a:lnTo>
                  <a:lnTo>
                    <a:pt x="317551" y="522707"/>
                  </a:lnTo>
                  <a:lnTo>
                    <a:pt x="360768" y="539779"/>
                  </a:lnTo>
                  <a:lnTo>
                    <a:pt x="389110" y="561429"/>
                  </a:lnTo>
                  <a:lnTo>
                    <a:pt x="399288" y="586358"/>
                  </a:lnTo>
                  <a:close/>
                </a:path>
                <a:path w="399415" h="981710" extrusionOk="0">
                  <a:moveTo>
                    <a:pt x="399288" y="586358"/>
                  </a:moveTo>
                  <a:lnTo>
                    <a:pt x="399288" y="902588"/>
                  </a:lnTo>
                  <a:lnTo>
                    <a:pt x="389110" y="927518"/>
                  </a:lnTo>
                  <a:lnTo>
                    <a:pt x="360768" y="949168"/>
                  </a:lnTo>
                  <a:lnTo>
                    <a:pt x="317551" y="966240"/>
                  </a:lnTo>
                  <a:lnTo>
                    <a:pt x="262747" y="977435"/>
                  </a:lnTo>
                  <a:lnTo>
                    <a:pt x="199644" y="981456"/>
                  </a:lnTo>
                  <a:lnTo>
                    <a:pt x="136540" y="977435"/>
                  </a:lnTo>
                  <a:lnTo>
                    <a:pt x="81736" y="966240"/>
                  </a:lnTo>
                  <a:lnTo>
                    <a:pt x="38519" y="949168"/>
                  </a:lnTo>
                  <a:lnTo>
                    <a:pt x="10177" y="927518"/>
                  </a:lnTo>
                  <a:lnTo>
                    <a:pt x="0" y="902588"/>
                  </a:lnTo>
                  <a:lnTo>
                    <a:pt x="0" y="586358"/>
                  </a:lnTo>
                </a:path>
                <a:path w="399415" h="981710" extrusionOk="0">
                  <a:moveTo>
                    <a:pt x="399288" y="78866"/>
                  </a:moveTo>
                  <a:lnTo>
                    <a:pt x="360768" y="125546"/>
                  </a:lnTo>
                  <a:lnTo>
                    <a:pt x="317551" y="142637"/>
                  </a:lnTo>
                  <a:lnTo>
                    <a:pt x="262747" y="153839"/>
                  </a:lnTo>
                  <a:lnTo>
                    <a:pt x="199644" y="157860"/>
                  </a:lnTo>
                  <a:lnTo>
                    <a:pt x="136540" y="153839"/>
                  </a:lnTo>
                  <a:lnTo>
                    <a:pt x="81736" y="142637"/>
                  </a:lnTo>
                  <a:lnTo>
                    <a:pt x="38519" y="125546"/>
                  </a:lnTo>
                  <a:lnTo>
                    <a:pt x="10177" y="103858"/>
                  </a:lnTo>
                  <a:lnTo>
                    <a:pt x="0" y="78866"/>
                  </a:lnTo>
                  <a:lnTo>
                    <a:pt x="10177" y="53937"/>
                  </a:lnTo>
                  <a:lnTo>
                    <a:pt x="38519" y="32287"/>
                  </a:lnTo>
                  <a:lnTo>
                    <a:pt x="81736" y="15215"/>
                  </a:lnTo>
                  <a:lnTo>
                    <a:pt x="136540" y="4020"/>
                  </a:lnTo>
                  <a:lnTo>
                    <a:pt x="199644" y="0"/>
                  </a:lnTo>
                  <a:lnTo>
                    <a:pt x="262747" y="4020"/>
                  </a:lnTo>
                  <a:lnTo>
                    <a:pt x="317551" y="15215"/>
                  </a:lnTo>
                  <a:lnTo>
                    <a:pt x="360768" y="32287"/>
                  </a:lnTo>
                  <a:lnTo>
                    <a:pt x="389110" y="53937"/>
                  </a:lnTo>
                  <a:lnTo>
                    <a:pt x="399288" y="78866"/>
                  </a:lnTo>
                  <a:close/>
                </a:path>
                <a:path w="399415" h="981710" extrusionOk="0">
                  <a:moveTo>
                    <a:pt x="399288" y="78866"/>
                  </a:moveTo>
                  <a:lnTo>
                    <a:pt x="399288" y="395096"/>
                  </a:lnTo>
                  <a:lnTo>
                    <a:pt x="389110" y="420026"/>
                  </a:lnTo>
                  <a:lnTo>
                    <a:pt x="360768" y="441676"/>
                  </a:lnTo>
                  <a:lnTo>
                    <a:pt x="317551" y="458748"/>
                  </a:lnTo>
                  <a:lnTo>
                    <a:pt x="262747" y="469943"/>
                  </a:lnTo>
                  <a:lnTo>
                    <a:pt x="199644" y="473963"/>
                  </a:lnTo>
                  <a:lnTo>
                    <a:pt x="136540" y="469943"/>
                  </a:lnTo>
                  <a:lnTo>
                    <a:pt x="81736" y="458748"/>
                  </a:lnTo>
                  <a:lnTo>
                    <a:pt x="38519" y="441676"/>
                  </a:lnTo>
                  <a:lnTo>
                    <a:pt x="10177" y="420026"/>
                  </a:lnTo>
                  <a:lnTo>
                    <a:pt x="0" y="395096"/>
                  </a:lnTo>
                  <a:lnTo>
                    <a:pt x="0" y="78866"/>
                  </a:lnTo>
                </a:path>
              </a:pathLst>
            </a:custGeom>
            <a:noFill/>
            <a:ln w="12175" cap="flat" cmpd="sng">
              <a:solidFill>
                <a:srgbClr val="50505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779" name="Google Shape;1779;p76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970826" y="4891278"/>
              <a:ext cx="220935" cy="16383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80" name="Google Shape;1780;p76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970826" y="4383786"/>
              <a:ext cx="220935" cy="16383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781" name="Google Shape;1781;p76"/>
          <p:cNvSpPr txBox="1"/>
          <p:nvPr/>
        </p:nvSpPr>
        <p:spPr>
          <a:xfrm>
            <a:off x="1631442" y="6397548"/>
            <a:ext cx="8929370" cy="186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Microsoft Azure also supports other Big Data services like Azure HDInsight to allow customers to tailor the architecture to meet their unique needs.</a:t>
            </a:r>
            <a:endParaRPr sz="105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782" name="Google Shape;1782;p76"/>
          <p:cNvSpPr txBox="1"/>
          <p:nvPr/>
        </p:nvSpPr>
        <p:spPr>
          <a:xfrm>
            <a:off x="6745351" y="3147822"/>
            <a:ext cx="537210" cy="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rgbClr val="0078D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PolyBase</a:t>
            </a:r>
            <a:endParaRPr sz="1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7" name="Google Shape;1787;p77"/>
          <p:cNvSpPr/>
          <p:nvPr/>
        </p:nvSpPr>
        <p:spPr>
          <a:xfrm>
            <a:off x="2093976" y="1318260"/>
            <a:ext cx="2065020" cy="4823460"/>
          </a:xfrm>
          <a:custGeom>
            <a:avLst/>
            <a:gdLst/>
            <a:ahLst/>
            <a:cxnLst/>
            <a:rect l="l" t="t" r="r" b="b"/>
            <a:pathLst>
              <a:path w="2065020" h="4823460" extrusionOk="0">
                <a:moveTo>
                  <a:pt x="2065020" y="0"/>
                </a:moveTo>
                <a:lnTo>
                  <a:pt x="0" y="0"/>
                </a:lnTo>
                <a:lnTo>
                  <a:pt x="0" y="4823460"/>
                </a:lnTo>
                <a:lnTo>
                  <a:pt x="2065020" y="4823460"/>
                </a:lnTo>
                <a:lnTo>
                  <a:pt x="2065020" y="0"/>
                </a:lnTo>
                <a:close/>
              </a:path>
            </a:pathLst>
          </a:custGeom>
          <a:solidFill>
            <a:srgbClr val="F7F7F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8" name="Google Shape;1788;p77"/>
          <p:cNvSpPr txBox="1"/>
          <p:nvPr/>
        </p:nvSpPr>
        <p:spPr>
          <a:xfrm>
            <a:off x="2811272" y="1448181"/>
            <a:ext cx="628015" cy="239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0078D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INGEST</a:t>
            </a:r>
            <a:endParaRPr sz="1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789" name="Google Shape;1789;p77"/>
          <p:cNvSpPr/>
          <p:nvPr/>
        </p:nvSpPr>
        <p:spPr>
          <a:xfrm>
            <a:off x="4212335" y="1318260"/>
            <a:ext cx="2065020" cy="4823460"/>
          </a:xfrm>
          <a:custGeom>
            <a:avLst/>
            <a:gdLst/>
            <a:ahLst/>
            <a:cxnLst/>
            <a:rect l="l" t="t" r="r" b="b"/>
            <a:pathLst>
              <a:path w="2065020" h="4823460" extrusionOk="0">
                <a:moveTo>
                  <a:pt x="2065019" y="0"/>
                </a:moveTo>
                <a:lnTo>
                  <a:pt x="0" y="0"/>
                </a:lnTo>
                <a:lnTo>
                  <a:pt x="0" y="4823460"/>
                </a:lnTo>
                <a:lnTo>
                  <a:pt x="2065019" y="4823460"/>
                </a:lnTo>
                <a:lnTo>
                  <a:pt x="2065019" y="0"/>
                </a:lnTo>
                <a:close/>
              </a:path>
            </a:pathLst>
          </a:custGeom>
          <a:solidFill>
            <a:srgbClr val="F7F7F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0" name="Google Shape;1790;p77"/>
          <p:cNvSpPr txBox="1"/>
          <p:nvPr/>
        </p:nvSpPr>
        <p:spPr>
          <a:xfrm>
            <a:off x="4965953" y="1448181"/>
            <a:ext cx="559435" cy="239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0078D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STORE</a:t>
            </a:r>
            <a:endParaRPr sz="1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791" name="Google Shape;1791;p77"/>
          <p:cNvSpPr/>
          <p:nvPr/>
        </p:nvSpPr>
        <p:spPr>
          <a:xfrm>
            <a:off x="6330696" y="1318260"/>
            <a:ext cx="2065020" cy="4823460"/>
          </a:xfrm>
          <a:custGeom>
            <a:avLst/>
            <a:gdLst/>
            <a:ahLst/>
            <a:cxnLst/>
            <a:rect l="l" t="t" r="r" b="b"/>
            <a:pathLst>
              <a:path w="2065020" h="4823460" extrusionOk="0">
                <a:moveTo>
                  <a:pt x="2065020" y="0"/>
                </a:moveTo>
                <a:lnTo>
                  <a:pt x="0" y="0"/>
                </a:lnTo>
                <a:lnTo>
                  <a:pt x="0" y="4823460"/>
                </a:lnTo>
                <a:lnTo>
                  <a:pt x="2065020" y="4823460"/>
                </a:lnTo>
                <a:lnTo>
                  <a:pt x="2065020" y="0"/>
                </a:lnTo>
                <a:close/>
              </a:path>
            </a:pathLst>
          </a:custGeom>
          <a:solidFill>
            <a:srgbClr val="F7F7F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2" name="Google Shape;1792;p77"/>
          <p:cNvSpPr txBox="1"/>
          <p:nvPr/>
        </p:nvSpPr>
        <p:spPr>
          <a:xfrm>
            <a:off x="6772782" y="1448181"/>
            <a:ext cx="1179830" cy="239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0078D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PREP &amp; TRAIN</a:t>
            </a:r>
            <a:endParaRPr sz="1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793" name="Google Shape;1793;p77"/>
          <p:cNvSpPr/>
          <p:nvPr/>
        </p:nvSpPr>
        <p:spPr>
          <a:xfrm>
            <a:off x="8450580" y="1318260"/>
            <a:ext cx="3549650" cy="4823460"/>
          </a:xfrm>
          <a:custGeom>
            <a:avLst/>
            <a:gdLst/>
            <a:ahLst/>
            <a:cxnLst/>
            <a:rect l="l" t="t" r="r" b="b"/>
            <a:pathLst>
              <a:path w="3549650" h="4823460" extrusionOk="0">
                <a:moveTo>
                  <a:pt x="3549396" y="0"/>
                </a:moveTo>
                <a:lnTo>
                  <a:pt x="0" y="0"/>
                </a:lnTo>
                <a:lnTo>
                  <a:pt x="0" y="4823460"/>
                </a:lnTo>
                <a:lnTo>
                  <a:pt x="3549396" y="4823460"/>
                </a:lnTo>
                <a:lnTo>
                  <a:pt x="3549396" y="0"/>
                </a:lnTo>
                <a:close/>
              </a:path>
            </a:pathLst>
          </a:custGeom>
          <a:solidFill>
            <a:srgbClr val="F7F7F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4" name="Google Shape;1794;p77"/>
          <p:cNvSpPr txBox="1"/>
          <p:nvPr/>
        </p:nvSpPr>
        <p:spPr>
          <a:xfrm>
            <a:off x="9543033" y="1448181"/>
            <a:ext cx="1365250" cy="239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0078D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MODEL &amp; SERVE</a:t>
            </a:r>
            <a:endParaRPr sz="1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795" name="Google Shape;1795;p77"/>
          <p:cNvSpPr txBox="1">
            <a:spLocks noGrp="1"/>
          </p:cNvSpPr>
          <p:nvPr>
            <p:ph type="title"/>
          </p:nvPr>
        </p:nvSpPr>
        <p:spPr>
          <a:xfrm>
            <a:off x="1687195" y="320704"/>
            <a:ext cx="8706485" cy="4430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ctr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8D6"/>
              </a:buClr>
              <a:buSzPts val="2800"/>
              <a:buFont typeface="Quattrocento Sans"/>
              <a:buNone/>
            </a:pPr>
            <a:r>
              <a:rPr lang="en-US" sz="2800" b="0">
                <a:solidFill>
                  <a:srgbClr val="0078D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H U B	&amp;	S P O K E	A R C H I T E C T U R E	F O R	B I</a:t>
            </a:r>
            <a:endParaRPr/>
          </a:p>
        </p:txBody>
      </p:sp>
      <p:sp>
        <p:nvSpPr>
          <p:cNvPr id="1796" name="Google Shape;1796;p77"/>
          <p:cNvSpPr txBox="1"/>
          <p:nvPr/>
        </p:nvSpPr>
        <p:spPr>
          <a:xfrm>
            <a:off x="8627109" y="3999991"/>
            <a:ext cx="975994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5080" lvl="0" indent="17653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Azure SQL  Data Warehouse</a:t>
            </a:r>
            <a:endParaRPr sz="1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1797" name="Google Shape;1797;p77"/>
          <p:cNvGrpSpPr/>
          <p:nvPr/>
        </p:nvGrpSpPr>
        <p:grpSpPr>
          <a:xfrm>
            <a:off x="1844040" y="2191511"/>
            <a:ext cx="7399527" cy="1724025"/>
            <a:chOff x="1844040" y="2191511"/>
            <a:chExt cx="7399527" cy="1724025"/>
          </a:xfrm>
        </p:grpSpPr>
        <p:sp>
          <p:nvSpPr>
            <p:cNvPr id="1798" name="Google Shape;1798;p77"/>
            <p:cNvSpPr/>
            <p:nvPr/>
          </p:nvSpPr>
          <p:spPr>
            <a:xfrm>
              <a:off x="1844040" y="2191511"/>
              <a:ext cx="5083175" cy="1506220"/>
            </a:xfrm>
            <a:custGeom>
              <a:avLst/>
              <a:gdLst/>
              <a:ahLst/>
              <a:cxnLst/>
              <a:rect l="l" t="t" r="r" b="b"/>
              <a:pathLst>
                <a:path w="5083175" h="1506220" extrusionOk="0">
                  <a:moveTo>
                    <a:pt x="50800" y="1461262"/>
                  </a:moveTo>
                  <a:lnTo>
                    <a:pt x="0" y="1461262"/>
                  </a:lnTo>
                  <a:lnTo>
                    <a:pt x="0" y="1473962"/>
                  </a:lnTo>
                  <a:lnTo>
                    <a:pt x="50800" y="1473962"/>
                  </a:lnTo>
                  <a:lnTo>
                    <a:pt x="50800" y="1461262"/>
                  </a:lnTo>
                  <a:close/>
                </a:path>
                <a:path w="5083175" h="1506220" extrusionOk="0">
                  <a:moveTo>
                    <a:pt x="139700" y="1461262"/>
                  </a:moveTo>
                  <a:lnTo>
                    <a:pt x="88900" y="1461262"/>
                  </a:lnTo>
                  <a:lnTo>
                    <a:pt x="88900" y="1473962"/>
                  </a:lnTo>
                  <a:lnTo>
                    <a:pt x="139700" y="1473962"/>
                  </a:lnTo>
                  <a:lnTo>
                    <a:pt x="139700" y="1461262"/>
                  </a:lnTo>
                  <a:close/>
                </a:path>
                <a:path w="5083175" h="1506220" extrusionOk="0">
                  <a:moveTo>
                    <a:pt x="228600" y="1461262"/>
                  </a:moveTo>
                  <a:lnTo>
                    <a:pt x="177800" y="1461262"/>
                  </a:lnTo>
                  <a:lnTo>
                    <a:pt x="177800" y="1473962"/>
                  </a:lnTo>
                  <a:lnTo>
                    <a:pt x="228600" y="1473962"/>
                  </a:lnTo>
                  <a:lnTo>
                    <a:pt x="228600" y="1461262"/>
                  </a:lnTo>
                  <a:close/>
                </a:path>
                <a:path w="5083175" h="1506220" extrusionOk="0">
                  <a:moveTo>
                    <a:pt x="317500" y="1461262"/>
                  </a:moveTo>
                  <a:lnTo>
                    <a:pt x="266700" y="1461262"/>
                  </a:lnTo>
                  <a:lnTo>
                    <a:pt x="266700" y="1473962"/>
                  </a:lnTo>
                  <a:lnTo>
                    <a:pt x="317500" y="1473962"/>
                  </a:lnTo>
                  <a:lnTo>
                    <a:pt x="317500" y="1461262"/>
                  </a:lnTo>
                  <a:close/>
                </a:path>
                <a:path w="5083175" h="1506220" extrusionOk="0">
                  <a:moveTo>
                    <a:pt x="406400" y="1461262"/>
                  </a:moveTo>
                  <a:lnTo>
                    <a:pt x="355600" y="1461262"/>
                  </a:lnTo>
                  <a:lnTo>
                    <a:pt x="355600" y="1473962"/>
                  </a:lnTo>
                  <a:lnTo>
                    <a:pt x="406400" y="1473962"/>
                  </a:lnTo>
                  <a:lnTo>
                    <a:pt x="406400" y="1461262"/>
                  </a:lnTo>
                  <a:close/>
                </a:path>
                <a:path w="5083175" h="1506220" extrusionOk="0">
                  <a:moveTo>
                    <a:pt x="495300" y="1461262"/>
                  </a:moveTo>
                  <a:lnTo>
                    <a:pt x="444500" y="1461262"/>
                  </a:lnTo>
                  <a:lnTo>
                    <a:pt x="444500" y="1473962"/>
                  </a:lnTo>
                  <a:lnTo>
                    <a:pt x="495300" y="1473962"/>
                  </a:lnTo>
                  <a:lnTo>
                    <a:pt x="495300" y="1461262"/>
                  </a:lnTo>
                  <a:close/>
                </a:path>
                <a:path w="5083175" h="1506220" extrusionOk="0">
                  <a:moveTo>
                    <a:pt x="584200" y="1461262"/>
                  </a:moveTo>
                  <a:lnTo>
                    <a:pt x="533400" y="1461262"/>
                  </a:lnTo>
                  <a:lnTo>
                    <a:pt x="533400" y="1473962"/>
                  </a:lnTo>
                  <a:lnTo>
                    <a:pt x="584200" y="1473962"/>
                  </a:lnTo>
                  <a:lnTo>
                    <a:pt x="584200" y="1461262"/>
                  </a:lnTo>
                  <a:close/>
                </a:path>
                <a:path w="5083175" h="1506220" extrusionOk="0">
                  <a:moveTo>
                    <a:pt x="673100" y="1461262"/>
                  </a:moveTo>
                  <a:lnTo>
                    <a:pt x="622300" y="1461262"/>
                  </a:lnTo>
                  <a:lnTo>
                    <a:pt x="622300" y="1473962"/>
                  </a:lnTo>
                  <a:lnTo>
                    <a:pt x="673100" y="1473962"/>
                  </a:lnTo>
                  <a:lnTo>
                    <a:pt x="673100" y="1461262"/>
                  </a:lnTo>
                  <a:close/>
                </a:path>
                <a:path w="5083175" h="1506220" extrusionOk="0">
                  <a:moveTo>
                    <a:pt x="806831" y="1467612"/>
                  </a:moveTo>
                  <a:lnTo>
                    <a:pt x="798360" y="1461262"/>
                  </a:lnTo>
                  <a:lnTo>
                    <a:pt x="756031" y="1429512"/>
                  </a:lnTo>
                  <a:lnTo>
                    <a:pt x="756031" y="1461262"/>
                  </a:lnTo>
                  <a:lnTo>
                    <a:pt x="711200" y="1461262"/>
                  </a:lnTo>
                  <a:lnTo>
                    <a:pt x="711200" y="1473962"/>
                  </a:lnTo>
                  <a:lnTo>
                    <a:pt x="756031" y="1473962"/>
                  </a:lnTo>
                  <a:lnTo>
                    <a:pt x="756031" y="1505712"/>
                  </a:lnTo>
                  <a:lnTo>
                    <a:pt x="798360" y="1473962"/>
                  </a:lnTo>
                  <a:lnTo>
                    <a:pt x="806831" y="1467612"/>
                  </a:lnTo>
                  <a:close/>
                </a:path>
                <a:path w="5083175" h="1506220" extrusionOk="0">
                  <a:moveTo>
                    <a:pt x="3405251" y="1098550"/>
                  </a:moveTo>
                  <a:lnTo>
                    <a:pt x="3392551" y="1098550"/>
                  </a:lnTo>
                  <a:lnTo>
                    <a:pt x="3392551" y="1147191"/>
                  </a:lnTo>
                  <a:lnTo>
                    <a:pt x="3395472" y="1149985"/>
                  </a:lnTo>
                  <a:lnTo>
                    <a:pt x="3404616" y="1149985"/>
                  </a:lnTo>
                  <a:lnTo>
                    <a:pt x="3404616" y="1143000"/>
                  </a:lnTo>
                  <a:lnTo>
                    <a:pt x="3405251" y="1143635"/>
                  </a:lnTo>
                  <a:lnTo>
                    <a:pt x="3405251" y="1137285"/>
                  </a:lnTo>
                  <a:lnTo>
                    <a:pt x="3405251" y="1098550"/>
                  </a:lnTo>
                  <a:close/>
                </a:path>
                <a:path w="5083175" h="1506220" extrusionOk="0">
                  <a:moveTo>
                    <a:pt x="3405251" y="1009650"/>
                  </a:moveTo>
                  <a:lnTo>
                    <a:pt x="3392551" y="1009650"/>
                  </a:lnTo>
                  <a:lnTo>
                    <a:pt x="3392551" y="1060450"/>
                  </a:lnTo>
                  <a:lnTo>
                    <a:pt x="3405251" y="1060450"/>
                  </a:lnTo>
                  <a:lnTo>
                    <a:pt x="3405251" y="1009650"/>
                  </a:lnTo>
                  <a:close/>
                </a:path>
                <a:path w="5083175" h="1506220" extrusionOk="0">
                  <a:moveTo>
                    <a:pt x="3405251" y="920750"/>
                  </a:moveTo>
                  <a:lnTo>
                    <a:pt x="3392551" y="920750"/>
                  </a:lnTo>
                  <a:lnTo>
                    <a:pt x="3392551" y="971550"/>
                  </a:lnTo>
                  <a:lnTo>
                    <a:pt x="3405251" y="971550"/>
                  </a:lnTo>
                  <a:lnTo>
                    <a:pt x="3405251" y="920750"/>
                  </a:lnTo>
                  <a:close/>
                </a:path>
                <a:path w="5083175" h="1506220" extrusionOk="0">
                  <a:moveTo>
                    <a:pt x="3405251" y="831850"/>
                  </a:moveTo>
                  <a:lnTo>
                    <a:pt x="3392551" y="831850"/>
                  </a:lnTo>
                  <a:lnTo>
                    <a:pt x="3392551" y="882650"/>
                  </a:lnTo>
                  <a:lnTo>
                    <a:pt x="3405251" y="882650"/>
                  </a:lnTo>
                  <a:lnTo>
                    <a:pt x="3405251" y="831850"/>
                  </a:lnTo>
                  <a:close/>
                </a:path>
                <a:path w="5083175" h="1506220" extrusionOk="0">
                  <a:moveTo>
                    <a:pt x="3405251" y="742950"/>
                  </a:moveTo>
                  <a:lnTo>
                    <a:pt x="3392551" y="742950"/>
                  </a:lnTo>
                  <a:lnTo>
                    <a:pt x="3392551" y="793750"/>
                  </a:lnTo>
                  <a:lnTo>
                    <a:pt x="3405251" y="793750"/>
                  </a:lnTo>
                  <a:lnTo>
                    <a:pt x="3405251" y="742950"/>
                  </a:lnTo>
                  <a:close/>
                </a:path>
                <a:path w="5083175" h="1506220" extrusionOk="0">
                  <a:moveTo>
                    <a:pt x="3405251" y="654050"/>
                  </a:moveTo>
                  <a:lnTo>
                    <a:pt x="3392551" y="654050"/>
                  </a:lnTo>
                  <a:lnTo>
                    <a:pt x="3392551" y="704850"/>
                  </a:lnTo>
                  <a:lnTo>
                    <a:pt x="3405251" y="704850"/>
                  </a:lnTo>
                  <a:lnTo>
                    <a:pt x="3405251" y="654050"/>
                  </a:lnTo>
                  <a:close/>
                </a:path>
                <a:path w="5083175" h="1506220" extrusionOk="0">
                  <a:moveTo>
                    <a:pt x="3405251" y="565150"/>
                  </a:moveTo>
                  <a:lnTo>
                    <a:pt x="3392551" y="565150"/>
                  </a:lnTo>
                  <a:lnTo>
                    <a:pt x="3392551" y="615950"/>
                  </a:lnTo>
                  <a:lnTo>
                    <a:pt x="3405251" y="615950"/>
                  </a:lnTo>
                  <a:lnTo>
                    <a:pt x="3405251" y="565150"/>
                  </a:lnTo>
                  <a:close/>
                </a:path>
                <a:path w="5083175" h="1506220" extrusionOk="0">
                  <a:moveTo>
                    <a:pt x="3405251" y="476250"/>
                  </a:moveTo>
                  <a:lnTo>
                    <a:pt x="3392551" y="476250"/>
                  </a:lnTo>
                  <a:lnTo>
                    <a:pt x="3392551" y="527050"/>
                  </a:lnTo>
                  <a:lnTo>
                    <a:pt x="3405251" y="527050"/>
                  </a:lnTo>
                  <a:lnTo>
                    <a:pt x="3405251" y="476250"/>
                  </a:lnTo>
                  <a:close/>
                </a:path>
                <a:path w="5083175" h="1506220" extrusionOk="0">
                  <a:moveTo>
                    <a:pt x="3405251" y="387350"/>
                  </a:moveTo>
                  <a:lnTo>
                    <a:pt x="3392551" y="387350"/>
                  </a:lnTo>
                  <a:lnTo>
                    <a:pt x="3392551" y="438150"/>
                  </a:lnTo>
                  <a:lnTo>
                    <a:pt x="3405251" y="438150"/>
                  </a:lnTo>
                  <a:lnTo>
                    <a:pt x="3405251" y="387350"/>
                  </a:lnTo>
                  <a:close/>
                </a:path>
                <a:path w="5083175" h="1506220" extrusionOk="0">
                  <a:moveTo>
                    <a:pt x="3405251" y="298450"/>
                  </a:moveTo>
                  <a:lnTo>
                    <a:pt x="3392551" y="298450"/>
                  </a:lnTo>
                  <a:lnTo>
                    <a:pt x="3392551" y="349250"/>
                  </a:lnTo>
                  <a:lnTo>
                    <a:pt x="3405251" y="349250"/>
                  </a:lnTo>
                  <a:lnTo>
                    <a:pt x="3405251" y="298450"/>
                  </a:lnTo>
                  <a:close/>
                </a:path>
                <a:path w="5083175" h="1506220" extrusionOk="0">
                  <a:moveTo>
                    <a:pt x="3405251" y="209550"/>
                  </a:moveTo>
                  <a:lnTo>
                    <a:pt x="3392551" y="209550"/>
                  </a:lnTo>
                  <a:lnTo>
                    <a:pt x="3392551" y="260350"/>
                  </a:lnTo>
                  <a:lnTo>
                    <a:pt x="3405251" y="260350"/>
                  </a:lnTo>
                  <a:lnTo>
                    <a:pt x="3405251" y="209550"/>
                  </a:lnTo>
                  <a:close/>
                </a:path>
                <a:path w="5083175" h="1506220" extrusionOk="0">
                  <a:moveTo>
                    <a:pt x="3405251" y="120650"/>
                  </a:moveTo>
                  <a:lnTo>
                    <a:pt x="3392551" y="120650"/>
                  </a:lnTo>
                  <a:lnTo>
                    <a:pt x="3392551" y="171450"/>
                  </a:lnTo>
                  <a:lnTo>
                    <a:pt x="3405251" y="171450"/>
                  </a:lnTo>
                  <a:lnTo>
                    <a:pt x="3405251" y="120650"/>
                  </a:lnTo>
                  <a:close/>
                </a:path>
                <a:path w="5083175" h="1506220" extrusionOk="0">
                  <a:moveTo>
                    <a:pt x="3405378" y="31750"/>
                  </a:moveTo>
                  <a:lnTo>
                    <a:pt x="3395472" y="31750"/>
                  </a:lnTo>
                  <a:lnTo>
                    <a:pt x="3392551" y="34544"/>
                  </a:lnTo>
                  <a:lnTo>
                    <a:pt x="3392551" y="82550"/>
                  </a:lnTo>
                  <a:lnTo>
                    <a:pt x="3405251" y="82550"/>
                  </a:lnTo>
                  <a:lnTo>
                    <a:pt x="3405251" y="44450"/>
                  </a:lnTo>
                  <a:lnTo>
                    <a:pt x="3405378" y="44450"/>
                  </a:lnTo>
                  <a:lnTo>
                    <a:pt x="3405378" y="38100"/>
                  </a:lnTo>
                  <a:lnTo>
                    <a:pt x="3405378" y="31750"/>
                  </a:lnTo>
                  <a:close/>
                </a:path>
                <a:path w="5083175" h="1506220" extrusionOk="0">
                  <a:moveTo>
                    <a:pt x="3494278" y="31750"/>
                  </a:moveTo>
                  <a:lnTo>
                    <a:pt x="3443478" y="31750"/>
                  </a:lnTo>
                  <a:lnTo>
                    <a:pt x="3443478" y="44450"/>
                  </a:lnTo>
                  <a:lnTo>
                    <a:pt x="3494278" y="44450"/>
                  </a:lnTo>
                  <a:lnTo>
                    <a:pt x="3494278" y="31750"/>
                  </a:lnTo>
                  <a:close/>
                </a:path>
                <a:path w="5083175" h="1506220" extrusionOk="0">
                  <a:moveTo>
                    <a:pt x="3583178" y="31750"/>
                  </a:moveTo>
                  <a:lnTo>
                    <a:pt x="3532378" y="31750"/>
                  </a:lnTo>
                  <a:lnTo>
                    <a:pt x="3532378" y="44450"/>
                  </a:lnTo>
                  <a:lnTo>
                    <a:pt x="3583178" y="44450"/>
                  </a:lnTo>
                  <a:lnTo>
                    <a:pt x="3583178" y="31750"/>
                  </a:lnTo>
                  <a:close/>
                </a:path>
                <a:path w="5083175" h="1506220" extrusionOk="0">
                  <a:moveTo>
                    <a:pt x="3672078" y="31750"/>
                  </a:moveTo>
                  <a:lnTo>
                    <a:pt x="3621278" y="31750"/>
                  </a:lnTo>
                  <a:lnTo>
                    <a:pt x="3621278" y="44450"/>
                  </a:lnTo>
                  <a:lnTo>
                    <a:pt x="3672078" y="44450"/>
                  </a:lnTo>
                  <a:lnTo>
                    <a:pt x="3672078" y="31750"/>
                  </a:lnTo>
                  <a:close/>
                </a:path>
                <a:path w="5083175" h="1506220" extrusionOk="0">
                  <a:moveTo>
                    <a:pt x="3760978" y="31750"/>
                  </a:moveTo>
                  <a:lnTo>
                    <a:pt x="3710178" y="31750"/>
                  </a:lnTo>
                  <a:lnTo>
                    <a:pt x="3710178" y="44450"/>
                  </a:lnTo>
                  <a:lnTo>
                    <a:pt x="3760978" y="44450"/>
                  </a:lnTo>
                  <a:lnTo>
                    <a:pt x="3760978" y="31750"/>
                  </a:lnTo>
                  <a:close/>
                </a:path>
                <a:path w="5083175" h="1506220" extrusionOk="0">
                  <a:moveTo>
                    <a:pt x="3849878" y="31750"/>
                  </a:moveTo>
                  <a:lnTo>
                    <a:pt x="3799078" y="31750"/>
                  </a:lnTo>
                  <a:lnTo>
                    <a:pt x="3799078" y="44450"/>
                  </a:lnTo>
                  <a:lnTo>
                    <a:pt x="3849878" y="44450"/>
                  </a:lnTo>
                  <a:lnTo>
                    <a:pt x="3849878" y="31750"/>
                  </a:lnTo>
                  <a:close/>
                </a:path>
                <a:path w="5083175" h="1506220" extrusionOk="0">
                  <a:moveTo>
                    <a:pt x="3938778" y="31750"/>
                  </a:moveTo>
                  <a:lnTo>
                    <a:pt x="3887978" y="31750"/>
                  </a:lnTo>
                  <a:lnTo>
                    <a:pt x="3887978" y="44450"/>
                  </a:lnTo>
                  <a:lnTo>
                    <a:pt x="3938778" y="44450"/>
                  </a:lnTo>
                  <a:lnTo>
                    <a:pt x="3938778" y="31750"/>
                  </a:lnTo>
                  <a:close/>
                </a:path>
                <a:path w="5083175" h="1506220" extrusionOk="0">
                  <a:moveTo>
                    <a:pt x="4027678" y="31750"/>
                  </a:moveTo>
                  <a:lnTo>
                    <a:pt x="3976878" y="31750"/>
                  </a:lnTo>
                  <a:lnTo>
                    <a:pt x="3976878" y="44450"/>
                  </a:lnTo>
                  <a:lnTo>
                    <a:pt x="4027678" y="44450"/>
                  </a:lnTo>
                  <a:lnTo>
                    <a:pt x="4027678" y="31750"/>
                  </a:lnTo>
                  <a:close/>
                </a:path>
                <a:path w="5083175" h="1506220" extrusionOk="0">
                  <a:moveTo>
                    <a:pt x="4116578" y="31750"/>
                  </a:moveTo>
                  <a:lnTo>
                    <a:pt x="4065778" y="31750"/>
                  </a:lnTo>
                  <a:lnTo>
                    <a:pt x="4065778" y="44450"/>
                  </a:lnTo>
                  <a:lnTo>
                    <a:pt x="4116578" y="44450"/>
                  </a:lnTo>
                  <a:lnTo>
                    <a:pt x="4116578" y="31750"/>
                  </a:lnTo>
                  <a:close/>
                </a:path>
                <a:path w="5083175" h="1506220" extrusionOk="0">
                  <a:moveTo>
                    <a:pt x="4205478" y="31750"/>
                  </a:moveTo>
                  <a:lnTo>
                    <a:pt x="4154678" y="31750"/>
                  </a:lnTo>
                  <a:lnTo>
                    <a:pt x="4154678" y="44450"/>
                  </a:lnTo>
                  <a:lnTo>
                    <a:pt x="4205478" y="44450"/>
                  </a:lnTo>
                  <a:lnTo>
                    <a:pt x="4205478" y="31750"/>
                  </a:lnTo>
                  <a:close/>
                </a:path>
                <a:path w="5083175" h="1506220" extrusionOk="0">
                  <a:moveTo>
                    <a:pt x="4294378" y="31750"/>
                  </a:moveTo>
                  <a:lnTo>
                    <a:pt x="4243578" y="31750"/>
                  </a:lnTo>
                  <a:lnTo>
                    <a:pt x="4243578" y="44450"/>
                  </a:lnTo>
                  <a:lnTo>
                    <a:pt x="4294378" y="44450"/>
                  </a:lnTo>
                  <a:lnTo>
                    <a:pt x="4294378" y="31750"/>
                  </a:lnTo>
                  <a:close/>
                </a:path>
                <a:path w="5083175" h="1506220" extrusionOk="0">
                  <a:moveTo>
                    <a:pt x="4383278" y="31750"/>
                  </a:moveTo>
                  <a:lnTo>
                    <a:pt x="4332478" y="31750"/>
                  </a:lnTo>
                  <a:lnTo>
                    <a:pt x="4332478" y="44450"/>
                  </a:lnTo>
                  <a:lnTo>
                    <a:pt x="4383278" y="44450"/>
                  </a:lnTo>
                  <a:lnTo>
                    <a:pt x="4383278" y="31750"/>
                  </a:lnTo>
                  <a:close/>
                </a:path>
                <a:path w="5083175" h="1506220" extrusionOk="0">
                  <a:moveTo>
                    <a:pt x="4472178" y="31750"/>
                  </a:moveTo>
                  <a:lnTo>
                    <a:pt x="4421378" y="31750"/>
                  </a:lnTo>
                  <a:lnTo>
                    <a:pt x="4421378" y="44450"/>
                  </a:lnTo>
                  <a:lnTo>
                    <a:pt x="4472178" y="44450"/>
                  </a:lnTo>
                  <a:lnTo>
                    <a:pt x="4472178" y="31750"/>
                  </a:lnTo>
                  <a:close/>
                </a:path>
                <a:path w="5083175" h="1506220" extrusionOk="0">
                  <a:moveTo>
                    <a:pt x="4561078" y="31750"/>
                  </a:moveTo>
                  <a:lnTo>
                    <a:pt x="4510278" y="31750"/>
                  </a:lnTo>
                  <a:lnTo>
                    <a:pt x="4510278" y="44450"/>
                  </a:lnTo>
                  <a:lnTo>
                    <a:pt x="4561078" y="44450"/>
                  </a:lnTo>
                  <a:lnTo>
                    <a:pt x="4561078" y="31750"/>
                  </a:lnTo>
                  <a:close/>
                </a:path>
                <a:path w="5083175" h="1506220" extrusionOk="0">
                  <a:moveTo>
                    <a:pt x="4649978" y="31750"/>
                  </a:moveTo>
                  <a:lnTo>
                    <a:pt x="4599178" y="31750"/>
                  </a:lnTo>
                  <a:lnTo>
                    <a:pt x="4599178" y="44450"/>
                  </a:lnTo>
                  <a:lnTo>
                    <a:pt x="4649978" y="44450"/>
                  </a:lnTo>
                  <a:lnTo>
                    <a:pt x="4649978" y="31750"/>
                  </a:lnTo>
                  <a:close/>
                </a:path>
                <a:path w="5083175" h="1506220" extrusionOk="0">
                  <a:moveTo>
                    <a:pt x="4738878" y="31750"/>
                  </a:moveTo>
                  <a:lnTo>
                    <a:pt x="4688078" y="31750"/>
                  </a:lnTo>
                  <a:lnTo>
                    <a:pt x="4688078" y="44450"/>
                  </a:lnTo>
                  <a:lnTo>
                    <a:pt x="4738878" y="44450"/>
                  </a:lnTo>
                  <a:lnTo>
                    <a:pt x="4738878" y="31750"/>
                  </a:lnTo>
                  <a:close/>
                </a:path>
                <a:path w="5083175" h="1506220" extrusionOk="0">
                  <a:moveTo>
                    <a:pt x="4827778" y="31750"/>
                  </a:moveTo>
                  <a:lnTo>
                    <a:pt x="4776978" y="31750"/>
                  </a:lnTo>
                  <a:lnTo>
                    <a:pt x="4776978" y="44450"/>
                  </a:lnTo>
                  <a:lnTo>
                    <a:pt x="4827778" y="44450"/>
                  </a:lnTo>
                  <a:lnTo>
                    <a:pt x="4827778" y="31750"/>
                  </a:lnTo>
                  <a:close/>
                </a:path>
                <a:path w="5083175" h="1506220" extrusionOk="0">
                  <a:moveTo>
                    <a:pt x="4916678" y="31750"/>
                  </a:moveTo>
                  <a:lnTo>
                    <a:pt x="4865878" y="31750"/>
                  </a:lnTo>
                  <a:lnTo>
                    <a:pt x="4865878" y="44450"/>
                  </a:lnTo>
                  <a:lnTo>
                    <a:pt x="4916678" y="44450"/>
                  </a:lnTo>
                  <a:lnTo>
                    <a:pt x="4916678" y="31750"/>
                  </a:lnTo>
                  <a:close/>
                </a:path>
                <a:path w="5083175" h="1506220" extrusionOk="0">
                  <a:moveTo>
                    <a:pt x="5005578" y="31750"/>
                  </a:moveTo>
                  <a:lnTo>
                    <a:pt x="4954778" y="31750"/>
                  </a:lnTo>
                  <a:lnTo>
                    <a:pt x="4954778" y="44450"/>
                  </a:lnTo>
                  <a:lnTo>
                    <a:pt x="5005578" y="44450"/>
                  </a:lnTo>
                  <a:lnTo>
                    <a:pt x="5005578" y="31750"/>
                  </a:lnTo>
                  <a:close/>
                </a:path>
                <a:path w="5083175" h="1506220" extrusionOk="0">
                  <a:moveTo>
                    <a:pt x="5082794" y="38100"/>
                  </a:moveTo>
                  <a:lnTo>
                    <a:pt x="5074323" y="31750"/>
                  </a:lnTo>
                  <a:lnTo>
                    <a:pt x="5031994" y="0"/>
                  </a:lnTo>
                  <a:lnTo>
                    <a:pt x="5031994" y="76200"/>
                  </a:lnTo>
                  <a:lnTo>
                    <a:pt x="5074323" y="44450"/>
                  </a:lnTo>
                  <a:lnTo>
                    <a:pt x="5082794" y="38100"/>
                  </a:lnTo>
                  <a:close/>
                </a:path>
              </a:pathLst>
            </a:custGeom>
            <a:solidFill>
              <a:srgbClr val="0078D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77"/>
            <p:cNvSpPr/>
            <p:nvPr/>
          </p:nvSpPr>
          <p:spPr>
            <a:xfrm>
              <a:off x="8712708" y="3395472"/>
              <a:ext cx="410209" cy="370840"/>
            </a:xfrm>
            <a:custGeom>
              <a:avLst/>
              <a:gdLst/>
              <a:ahLst/>
              <a:cxnLst/>
              <a:rect l="l" t="t" r="r" b="b"/>
              <a:pathLst>
                <a:path w="410209" h="370839" extrusionOk="0">
                  <a:moveTo>
                    <a:pt x="345186" y="208787"/>
                  </a:moveTo>
                  <a:lnTo>
                    <a:pt x="345281" y="196520"/>
                  </a:lnTo>
                  <a:lnTo>
                    <a:pt x="345376" y="184276"/>
                  </a:lnTo>
                  <a:lnTo>
                    <a:pt x="345471" y="172033"/>
                  </a:lnTo>
                  <a:lnTo>
                    <a:pt x="345567" y="159765"/>
                  </a:lnTo>
                  <a:lnTo>
                    <a:pt x="64389" y="159765"/>
                  </a:lnTo>
                  <a:lnTo>
                    <a:pt x="64389" y="370331"/>
                  </a:lnTo>
                  <a:lnTo>
                    <a:pt x="35051" y="370331"/>
                  </a:lnTo>
                  <a:lnTo>
                    <a:pt x="35051" y="148081"/>
                  </a:lnTo>
                  <a:lnTo>
                    <a:pt x="0" y="148081"/>
                  </a:lnTo>
                  <a:lnTo>
                    <a:pt x="204977" y="0"/>
                  </a:lnTo>
                  <a:lnTo>
                    <a:pt x="409956" y="148081"/>
                  </a:lnTo>
                  <a:lnTo>
                    <a:pt x="374903" y="148081"/>
                  </a:lnTo>
                  <a:lnTo>
                    <a:pt x="374650" y="200913"/>
                  </a:lnTo>
                </a:path>
              </a:pathLst>
            </a:custGeom>
            <a:noFill/>
            <a:ln w="12175" cap="flat" cmpd="sng">
              <a:solidFill>
                <a:srgbClr val="50505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0" name="Google Shape;1800;p77"/>
            <p:cNvSpPr/>
            <p:nvPr/>
          </p:nvSpPr>
          <p:spPr>
            <a:xfrm>
              <a:off x="8796527" y="3578351"/>
              <a:ext cx="447040" cy="337185"/>
            </a:xfrm>
            <a:custGeom>
              <a:avLst/>
              <a:gdLst/>
              <a:ahLst/>
              <a:cxnLst/>
              <a:rect l="l" t="t" r="r" b="b"/>
              <a:pathLst>
                <a:path w="447040" h="337185" extrusionOk="0">
                  <a:moveTo>
                    <a:pt x="0" y="185928"/>
                  </a:moveTo>
                  <a:lnTo>
                    <a:pt x="62483" y="185928"/>
                  </a:lnTo>
                  <a:lnTo>
                    <a:pt x="62483" y="123444"/>
                  </a:lnTo>
                  <a:lnTo>
                    <a:pt x="0" y="123444"/>
                  </a:lnTo>
                  <a:lnTo>
                    <a:pt x="0" y="185928"/>
                  </a:lnTo>
                  <a:close/>
                </a:path>
                <a:path w="447040" h="337185" extrusionOk="0">
                  <a:moveTo>
                    <a:pt x="62483" y="185928"/>
                  </a:moveTo>
                  <a:lnTo>
                    <a:pt x="123443" y="185928"/>
                  </a:lnTo>
                  <a:lnTo>
                    <a:pt x="123443" y="123444"/>
                  </a:lnTo>
                  <a:lnTo>
                    <a:pt x="62483" y="123444"/>
                  </a:lnTo>
                  <a:lnTo>
                    <a:pt x="62483" y="185928"/>
                  </a:lnTo>
                  <a:close/>
                </a:path>
                <a:path w="447040" h="337185" extrusionOk="0">
                  <a:moveTo>
                    <a:pt x="123444" y="185928"/>
                  </a:moveTo>
                  <a:lnTo>
                    <a:pt x="185927" y="185928"/>
                  </a:lnTo>
                  <a:lnTo>
                    <a:pt x="185927" y="123444"/>
                  </a:lnTo>
                  <a:lnTo>
                    <a:pt x="123444" y="123444"/>
                  </a:lnTo>
                  <a:lnTo>
                    <a:pt x="123444" y="185928"/>
                  </a:lnTo>
                  <a:close/>
                </a:path>
                <a:path w="447040" h="337185" extrusionOk="0">
                  <a:moveTo>
                    <a:pt x="0" y="123443"/>
                  </a:moveTo>
                  <a:lnTo>
                    <a:pt x="62483" y="123443"/>
                  </a:lnTo>
                  <a:lnTo>
                    <a:pt x="62483" y="62483"/>
                  </a:lnTo>
                  <a:lnTo>
                    <a:pt x="0" y="62483"/>
                  </a:lnTo>
                  <a:lnTo>
                    <a:pt x="0" y="123443"/>
                  </a:lnTo>
                  <a:close/>
                </a:path>
                <a:path w="447040" h="337185" extrusionOk="0">
                  <a:moveTo>
                    <a:pt x="62483" y="123443"/>
                  </a:moveTo>
                  <a:lnTo>
                    <a:pt x="123443" y="123443"/>
                  </a:lnTo>
                  <a:lnTo>
                    <a:pt x="123443" y="62483"/>
                  </a:lnTo>
                  <a:lnTo>
                    <a:pt x="62483" y="62483"/>
                  </a:lnTo>
                  <a:lnTo>
                    <a:pt x="62483" y="123443"/>
                  </a:lnTo>
                  <a:close/>
                </a:path>
                <a:path w="447040" h="337185" extrusionOk="0">
                  <a:moveTo>
                    <a:pt x="42672" y="62484"/>
                  </a:moveTo>
                  <a:lnTo>
                    <a:pt x="103631" y="62484"/>
                  </a:lnTo>
                  <a:lnTo>
                    <a:pt x="103631" y="0"/>
                  </a:lnTo>
                  <a:lnTo>
                    <a:pt x="42672" y="0"/>
                  </a:lnTo>
                  <a:lnTo>
                    <a:pt x="42672" y="62484"/>
                  </a:lnTo>
                  <a:close/>
                </a:path>
                <a:path w="447040" h="337185" extrusionOk="0">
                  <a:moveTo>
                    <a:pt x="446531" y="63373"/>
                  </a:moveTo>
                  <a:lnTo>
                    <a:pt x="436947" y="82165"/>
                  </a:lnTo>
                  <a:lnTo>
                    <a:pt x="410813" y="97504"/>
                  </a:lnTo>
                  <a:lnTo>
                    <a:pt x="372058" y="107842"/>
                  </a:lnTo>
                  <a:lnTo>
                    <a:pt x="324612" y="111633"/>
                  </a:lnTo>
                  <a:lnTo>
                    <a:pt x="277165" y="107842"/>
                  </a:lnTo>
                  <a:lnTo>
                    <a:pt x="238410" y="97504"/>
                  </a:lnTo>
                  <a:lnTo>
                    <a:pt x="212276" y="82165"/>
                  </a:lnTo>
                  <a:lnTo>
                    <a:pt x="202692" y="63373"/>
                  </a:lnTo>
                  <a:lnTo>
                    <a:pt x="212276" y="44654"/>
                  </a:lnTo>
                  <a:lnTo>
                    <a:pt x="238410" y="29352"/>
                  </a:lnTo>
                  <a:lnTo>
                    <a:pt x="277165" y="19028"/>
                  </a:lnTo>
                  <a:lnTo>
                    <a:pt x="324612" y="15239"/>
                  </a:lnTo>
                  <a:lnTo>
                    <a:pt x="372058" y="19028"/>
                  </a:lnTo>
                  <a:lnTo>
                    <a:pt x="410813" y="29352"/>
                  </a:lnTo>
                  <a:lnTo>
                    <a:pt x="436947" y="44654"/>
                  </a:lnTo>
                  <a:lnTo>
                    <a:pt x="446531" y="63373"/>
                  </a:lnTo>
                  <a:close/>
                </a:path>
                <a:path w="447040" h="337185" extrusionOk="0">
                  <a:moveTo>
                    <a:pt x="446531" y="63373"/>
                  </a:moveTo>
                  <a:lnTo>
                    <a:pt x="446531" y="288671"/>
                  </a:lnTo>
                  <a:lnTo>
                    <a:pt x="436947" y="307389"/>
                  </a:lnTo>
                  <a:lnTo>
                    <a:pt x="410813" y="322691"/>
                  </a:lnTo>
                  <a:lnTo>
                    <a:pt x="372058" y="333015"/>
                  </a:lnTo>
                  <a:lnTo>
                    <a:pt x="324612" y="336804"/>
                  </a:lnTo>
                  <a:lnTo>
                    <a:pt x="277165" y="333015"/>
                  </a:lnTo>
                  <a:lnTo>
                    <a:pt x="238410" y="322691"/>
                  </a:lnTo>
                  <a:lnTo>
                    <a:pt x="212276" y="307389"/>
                  </a:lnTo>
                  <a:lnTo>
                    <a:pt x="202692" y="288671"/>
                  </a:lnTo>
                  <a:lnTo>
                    <a:pt x="202692" y="63373"/>
                  </a:lnTo>
                </a:path>
              </a:pathLst>
            </a:custGeom>
            <a:noFill/>
            <a:ln w="12175" cap="flat" cmpd="sng">
              <a:solidFill>
                <a:srgbClr val="50505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1" name="Google Shape;1801;p77"/>
          <p:cNvSpPr txBox="1"/>
          <p:nvPr/>
        </p:nvSpPr>
        <p:spPr>
          <a:xfrm>
            <a:off x="6872478" y="3434588"/>
            <a:ext cx="537210" cy="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rgbClr val="0078D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PolyBase</a:t>
            </a:r>
            <a:endParaRPr sz="1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1802" name="Google Shape;1802;p77"/>
          <p:cNvGrpSpPr/>
          <p:nvPr/>
        </p:nvGrpSpPr>
        <p:grpSpPr>
          <a:xfrm>
            <a:off x="1764792" y="1770888"/>
            <a:ext cx="8750807" cy="4247515"/>
            <a:chOff x="1764792" y="1770888"/>
            <a:chExt cx="8750807" cy="4247515"/>
          </a:xfrm>
        </p:grpSpPr>
        <p:sp>
          <p:nvSpPr>
            <p:cNvPr id="1803" name="Google Shape;1803;p77"/>
            <p:cNvSpPr/>
            <p:nvPr/>
          </p:nvSpPr>
          <p:spPr>
            <a:xfrm>
              <a:off x="1764792" y="1770888"/>
              <a:ext cx="86995" cy="4247515"/>
            </a:xfrm>
            <a:custGeom>
              <a:avLst/>
              <a:gdLst/>
              <a:ahLst/>
              <a:cxnLst/>
              <a:rect l="l" t="t" r="r" b="b"/>
              <a:pathLst>
                <a:path w="86994" h="4247515" extrusionOk="0">
                  <a:moveTo>
                    <a:pt x="0" y="0"/>
                  </a:moveTo>
                  <a:lnTo>
                    <a:pt x="33825" y="577"/>
                  </a:lnTo>
                  <a:lnTo>
                    <a:pt x="61436" y="2143"/>
                  </a:lnTo>
                  <a:lnTo>
                    <a:pt x="80045" y="4446"/>
                  </a:lnTo>
                  <a:lnTo>
                    <a:pt x="86868" y="7238"/>
                  </a:lnTo>
                  <a:lnTo>
                    <a:pt x="86868" y="4240149"/>
                  </a:lnTo>
                  <a:lnTo>
                    <a:pt x="80045" y="4242967"/>
                  </a:lnTo>
                  <a:lnTo>
                    <a:pt x="61436" y="4245268"/>
                  </a:lnTo>
                  <a:lnTo>
                    <a:pt x="33825" y="4246819"/>
                  </a:lnTo>
                  <a:lnTo>
                    <a:pt x="0" y="4247388"/>
                  </a:lnTo>
                </a:path>
              </a:pathLst>
            </a:custGeom>
            <a:noFill/>
            <a:ln w="12175" cap="flat" cmpd="sng">
              <a:solidFill>
                <a:srgbClr val="0078D6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4" name="Google Shape;1804;p77"/>
            <p:cNvSpPr/>
            <p:nvPr/>
          </p:nvSpPr>
          <p:spPr>
            <a:xfrm>
              <a:off x="9951720" y="4954523"/>
              <a:ext cx="548005" cy="426720"/>
            </a:xfrm>
            <a:custGeom>
              <a:avLst/>
              <a:gdLst/>
              <a:ahLst/>
              <a:cxnLst/>
              <a:rect l="l" t="t" r="r" b="b"/>
              <a:pathLst>
                <a:path w="548004" h="426720" extrusionOk="0">
                  <a:moveTo>
                    <a:pt x="0" y="176783"/>
                  </a:moveTo>
                  <a:lnTo>
                    <a:pt x="225551" y="176783"/>
                  </a:lnTo>
                  <a:lnTo>
                    <a:pt x="225551" y="0"/>
                  </a:lnTo>
                  <a:lnTo>
                    <a:pt x="0" y="0"/>
                  </a:lnTo>
                  <a:lnTo>
                    <a:pt x="0" y="176783"/>
                  </a:lnTo>
                  <a:close/>
                </a:path>
                <a:path w="548004" h="426720" extrusionOk="0">
                  <a:moveTo>
                    <a:pt x="0" y="42671"/>
                  </a:moveTo>
                  <a:lnTo>
                    <a:pt x="224916" y="42671"/>
                  </a:lnTo>
                </a:path>
                <a:path w="548004" h="426720" extrusionOk="0">
                  <a:moveTo>
                    <a:pt x="39624" y="426719"/>
                  </a:moveTo>
                  <a:lnTo>
                    <a:pt x="263651" y="426719"/>
                  </a:lnTo>
                  <a:lnTo>
                    <a:pt x="263651" y="249936"/>
                  </a:lnTo>
                  <a:lnTo>
                    <a:pt x="39624" y="249936"/>
                  </a:lnTo>
                  <a:lnTo>
                    <a:pt x="39624" y="426719"/>
                  </a:lnTo>
                  <a:close/>
                </a:path>
                <a:path w="548004" h="426720" extrusionOk="0">
                  <a:moveTo>
                    <a:pt x="39624" y="292607"/>
                  </a:moveTo>
                  <a:lnTo>
                    <a:pt x="264540" y="292607"/>
                  </a:lnTo>
                </a:path>
                <a:path w="548004" h="426720" extrusionOk="0">
                  <a:moveTo>
                    <a:pt x="323087" y="274319"/>
                  </a:moveTo>
                  <a:lnTo>
                    <a:pt x="547115" y="274319"/>
                  </a:lnTo>
                  <a:lnTo>
                    <a:pt x="547115" y="97536"/>
                  </a:lnTo>
                  <a:lnTo>
                    <a:pt x="323087" y="97536"/>
                  </a:lnTo>
                  <a:lnTo>
                    <a:pt x="323087" y="274319"/>
                  </a:lnTo>
                  <a:close/>
                </a:path>
                <a:path w="548004" h="426720" extrusionOk="0">
                  <a:moveTo>
                    <a:pt x="323087" y="140207"/>
                  </a:moveTo>
                  <a:lnTo>
                    <a:pt x="548004" y="140207"/>
                  </a:lnTo>
                </a:path>
              </a:pathLst>
            </a:custGeom>
            <a:noFill/>
            <a:ln w="12175" cap="flat" cmpd="sng">
              <a:solidFill>
                <a:srgbClr val="50505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77"/>
            <p:cNvSpPr/>
            <p:nvPr/>
          </p:nvSpPr>
          <p:spPr>
            <a:xfrm>
              <a:off x="10035542" y="5032612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1268" y="36972"/>
                  </a:moveTo>
                  <a:lnTo>
                    <a:pt x="19556" y="1285"/>
                  </a:lnTo>
                  <a:lnTo>
                    <a:pt x="30795" y="0"/>
                  </a:lnTo>
                  <a:lnTo>
                    <a:pt x="41273" y="3000"/>
                  </a:lnTo>
                  <a:lnTo>
                    <a:pt x="49845" y="9715"/>
                  </a:lnTo>
                  <a:lnTo>
                    <a:pt x="55370" y="19573"/>
                  </a:lnTo>
                  <a:lnTo>
                    <a:pt x="56638" y="30739"/>
                  </a:lnTo>
                  <a:lnTo>
                    <a:pt x="53607" y="41179"/>
                  </a:lnTo>
                  <a:lnTo>
                    <a:pt x="46886" y="49738"/>
                  </a:lnTo>
                  <a:lnTo>
                    <a:pt x="37082" y="55260"/>
                  </a:lnTo>
                  <a:lnTo>
                    <a:pt x="25842" y="56546"/>
                  </a:lnTo>
                  <a:lnTo>
                    <a:pt x="15365" y="53546"/>
                  </a:lnTo>
                  <a:lnTo>
                    <a:pt x="6792" y="46831"/>
                  </a:lnTo>
                  <a:lnTo>
                    <a:pt x="1268" y="36972"/>
                  </a:lnTo>
                  <a:close/>
                </a:path>
              </a:pathLst>
            </a:custGeom>
            <a:noFill/>
            <a:ln w="12700" cap="flat" cmpd="sng">
              <a:solidFill>
                <a:srgbClr val="50505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6" name="Google Shape;1806;p77"/>
            <p:cNvSpPr/>
            <p:nvPr/>
          </p:nvSpPr>
          <p:spPr>
            <a:xfrm>
              <a:off x="10073639" y="5285232"/>
              <a:ext cx="58419" cy="56515"/>
            </a:xfrm>
            <a:custGeom>
              <a:avLst/>
              <a:gdLst/>
              <a:ahLst/>
              <a:cxnLst/>
              <a:rect l="l" t="t" r="r" b="b"/>
              <a:pathLst>
                <a:path w="58420" h="56514" extrusionOk="0">
                  <a:moveTo>
                    <a:pt x="0" y="28194"/>
                  </a:moveTo>
                  <a:lnTo>
                    <a:pt x="2274" y="17198"/>
                  </a:lnTo>
                  <a:lnTo>
                    <a:pt x="8477" y="8239"/>
                  </a:lnTo>
                  <a:lnTo>
                    <a:pt x="17680" y="2208"/>
                  </a:lnTo>
                  <a:lnTo>
                    <a:pt x="28955" y="0"/>
                  </a:lnTo>
                  <a:lnTo>
                    <a:pt x="40231" y="2208"/>
                  </a:lnTo>
                  <a:lnTo>
                    <a:pt x="49434" y="8239"/>
                  </a:lnTo>
                  <a:lnTo>
                    <a:pt x="55637" y="17198"/>
                  </a:lnTo>
                  <a:lnTo>
                    <a:pt x="57911" y="28194"/>
                  </a:lnTo>
                  <a:lnTo>
                    <a:pt x="55637" y="39189"/>
                  </a:lnTo>
                  <a:lnTo>
                    <a:pt x="49434" y="48148"/>
                  </a:lnTo>
                  <a:lnTo>
                    <a:pt x="40231" y="54179"/>
                  </a:lnTo>
                  <a:lnTo>
                    <a:pt x="28955" y="56388"/>
                  </a:lnTo>
                  <a:lnTo>
                    <a:pt x="17680" y="54179"/>
                  </a:lnTo>
                  <a:lnTo>
                    <a:pt x="8477" y="48148"/>
                  </a:lnTo>
                  <a:lnTo>
                    <a:pt x="2274" y="39189"/>
                  </a:lnTo>
                  <a:lnTo>
                    <a:pt x="0" y="28194"/>
                  </a:lnTo>
                  <a:close/>
                </a:path>
              </a:pathLst>
            </a:custGeom>
            <a:noFill/>
            <a:ln w="12175" cap="flat" cmpd="sng">
              <a:solidFill>
                <a:srgbClr val="50505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7" name="Google Shape;1807;p77"/>
            <p:cNvSpPr/>
            <p:nvPr/>
          </p:nvSpPr>
          <p:spPr>
            <a:xfrm>
              <a:off x="10358227" y="5131669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3321" y="41802"/>
                  </a:moveTo>
                  <a:lnTo>
                    <a:pt x="0" y="31003"/>
                  </a:lnTo>
                  <a:lnTo>
                    <a:pt x="1035" y="20181"/>
                  </a:lnTo>
                  <a:lnTo>
                    <a:pt x="6072" y="10548"/>
                  </a:lnTo>
                  <a:lnTo>
                    <a:pt x="14751" y="3321"/>
                  </a:lnTo>
                  <a:lnTo>
                    <a:pt x="25550" y="0"/>
                  </a:lnTo>
                  <a:lnTo>
                    <a:pt x="36373" y="1035"/>
                  </a:lnTo>
                  <a:lnTo>
                    <a:pt x="46005" y="6072"/>
                  </a:lnTo>
                  <a:lnTo>
                    <a:pt x="53232" y="14751"/>
                  </a:lnTo>
                  <a:lnTo>
                    <a:pt x="56554" y="25497"/>
                  </a:lnTo>
                  <a:lnTo>
                    <a:pt x="55518" y="36325"/>
                  </a:lnTo>
                  <a:lnTo>
                    <a:pt x="50482" y="45987"/>
                  </a:lnTo>
                  <a:lnTo>
                    <a:pt x="41802" y="53232"/>
                  </a:lnTo>
                  <a:lnTo>
                    <a:pt x="31057" y="56536"/>
                  </a:lnTo>
                  <a:lnTo>
                    <a:pt x="20228" y="55471"/>
                  </a:lnTo>
                  <a:lnTo>
                    <a:pt x="10566" y="50428"/>
                  </a:lnTo>
                  <a:lnTo>
                    <a:pt x="3321" y="41802"/>
                  </a:lnTo>
                  <a:close/>
                </a:path>
              </a:pathLst>
            </a:custGeom>
            <a:noFill/>
            <a:ln w="12675" cap="flat" cmpd="sng">
              <a:solidFill>
                <a:srgbClr val="50505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8" name="Google Shape;1808;p77"/>
            <p:cNvSpPr/>
            <p:nvPr/>
          </p:nvSpPr>
          <p:spPr>
            <a:xfrm>
              <a:off x="10072116" y="5073396"/>
              <a:ext cx="289560" cy="220345"/>
            </a:xfrm>
            <a:custGeom>
              <a:avLst/>
              <a:gdLst/>
              <a:ahLst/>
              <a:cxnLst/>
              <a:rect l="l" t="t" r="r" b="b"/>
              <a:pathLst>
                <a:path w="289559" h="220345" extrusionOk="0">
                  <a:moveTo>
                    <a:pt x="16763" y="0"/>
                  </a:moveTo>
                  <a:lnTo>
                    <a:pt x="286892" y="77977"/>
                  </a:lnTo>
                </a:path>
                <a:path w="289559" h="220345" extrusionOk="0">
                  <a:moveTo>
                    <a:pt x="0" y="15239"/>
                  </a:moveTo>
                  <a:lnTo>
                    <a:pt x="29972" y="212216"/>
                  </a:lnTo>
                </a:path>
                <a:path w="289559" h="220345" extrusionOk="0">
                  <a:moveTo>
                    <a:pt x="289178" y="100583"/>
                  </a:moveTo>
                  <a:lnTo>
                    <a:pt x="50291" y="220344"/>
                  </a:lnTo>
                </a:path>
              </a:pathLst>
            </a:custGeom>
            <a:noFill/>
            <a:ln w="12175" cap="flat" cmpd="sng">
              <a:solidFill>
                <a:srgbClr val="50505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9" name="Google Shape;1809;p77"/>
            <p:cNvSpPr/>
            <p:nvPr/>
          </p:nvSpPr>
          <p:spPr>
            <a:xfrm>
              <a:off x="9991344" y="2208276"/>
              <a:ext cx="352425" cy="472440"/>
            </a:xfrm>
            <a:custGeom>
              <a:avLst/>
              <a:gdLst/>
              <a:ahLst/>
              <a:cxnLst/>
              <a:rect l="l" t="t" r="r" b="b"/>
              <a:pathLst>
                <a:path w="352425" h="472439" extrusionOk="0">
                  <a:moveTo>
                    <a:pt x="352044" y="69596"/>
                  </a:moveTo>
                  <a:lnTo>
                    <a:pt x="338202" y="96650"/>
                  </a:lnTo>
                  <a:lnTo>
                    <a:pt x="300466" y="118776"/>
                  </a:lnTo>
                  <a:lnTo>
                    <a:pt x="244512" y="133711"/>
                  </a:lnTo>
                  <a:lnTo>
                    <a:pt x="176022" y="139191"/>
                  </a:lnTo>
                  <a:lnTo>
                    <a:pt x="107531" y="133711"/>
                  </a:lnTo>
                  <a:lnTo>
                    <a:pt x="51577" y="118776"/>
                  </a:lnTo>
                  <a:lnTo>
                    <a:pt x="13841" y="96650"/>
                  </a:lnTo>
                  <a:lnTo>
                    <a:pt x="0" y="69596"/>
                  </a:lnTo>
                  <a:lnTo>
                    <a:pt x="13841" y="42487"/>
                  </a:lnTo>
                  <a:lnTo>
                    <a:pt x="51577" y="20367"/>
                  </a:lnTo>
                  <a:lnTo>
                    <a:pt x="107531" y="5462"/>
                  </a:lnTo>
                  <a:lnTo>
                    <a:pt x="176022" y="0"/>
                  </a:lnTo>
                  <a:lnTo>
                    <a:pt x="244512" y="5462"/>
                  </a:lnTo>
                  <a:lnTo>
                    <a:pt x="300466" y="20367"/>
                  </a:lnTo>
                  <a:lnTo>
                    <a:pt x="338202" y="42487"/>
                  </a:lnTo>
                  <a:lnTo>
                    <a:pt x="352044" y="69596"/>
                  </a:lnTo>
                  <a:close/>
                </a:path>
                <a:path w="352425" h="472439" extrusionOk="0">
                  <a:moveTo>
                    <a:pt x="352044" y="69596"/>
                  </a:moveTo>
                  <a:lnTo>
                    <a:pt x="352044" y="402844"/>
                  </a:lnTo>
                  <a:lnTo>
                    <a:pt x="338202" y="429952"/>
                  </a:lnTo>
                  <a:lnTo>
                    <a:pt x="300466" y="452072"/>
                  </a:lnTo>
                  <a:lnTo>
                    <a:pt x="244512" y="466977"/>
                  </a:lnTo>
                  <a:lnTo>
                    <a:pt x="176022" y="472439"/>
                  </a:lnTo>
                  <a:lnTo>
                    <a:pt x="107531" y="466977"/>
                  </a:lnTo>
                  <a:lnTo>
                    <a:pt x="51577" y="452072"/>
                  </a:lnTo>
                  <a:lnTo>
                    <a:pt x="13841" y="429952"/>
                  </a:lnTo>
                  <a:lnTo>
                    <a:pt x="0" y="402844"/>
                  </a:lnTo>
                  <a:lnTo>
                    <a:pt x="0" y="69596"/>
                  </a:lnTo>
                </a:path>
              </a:pathLst>
            </a:custGeom>
            <a:noFill/>
            <a:ln w="12175" cap="flat" cmpd="sng">
              <a:solidFill>
                <a:srgbClr val="50505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0" name="Google Shape;1810;p77"/>
            <p:cNvSpPr/>
            <p:nvPr/>
          </p:nvSpPr>
          <p:spPr>
            <a:xfrm>
              <a:off x="10172699" y="2537079"/>
              <a:ext cx="342900" cy="221615"/>
            </a:xfrm>
            <a:custGeom>
              <a:avLst/>
              <a:gdLst/>
              <a:ahLst/>
              <a:cxnLst/>
              <a:rect l="l" t="t" r="r" b="b"/>
              <a:pathLst>
                <a:path w="342900" h="221614" extrusionOk="0">
                  <a:moveTo>
                    <a:pt x="205485" y="0"/>
                  </a:moveTo>
                  <a:lnTo>
                    <a:pt x="167975" y="1783"/>
                  </a:lnTo>
                  <a:lnTo>
                    <a:pt x="135048" y="16748"/>
                  </a:lnTo>
                  <a:lnTo>
                    <a:pt x="109813" y="40737"/>
                  </a:lnTo>
                  <a:lnTo>
                    <a:pt x="95376" y="69596"/>
                  </a:lnTo>
                  <a:lnTo>
                    <a:pt x="54042" y="67413"/>
                  </a:lnTo>
                  <a:lnTo>
                    <a:pt x="23971" y="85185"/>
                  </a:lnTo>
                  <a:lnTo>
                    <a:pt x="5758" y="113672"/>
                  </a:lnTo>
                  <a:lnTo>
                    <a:pt x="0" y="143637"/>
                  </a:lnTo>
                  <a:lnTo>
                    <a:pt x="5770" y="171336"/>
                  </a:lnTo>
                  <a:lnTo>
                    <a:pt x="20923" y="196262"/>
                  </a:lnTo>
                  <a:lnTo>
                    <a:pt x="44219" y="214306"/>
                  </a:lnTo>
                  <a:lnTo>
                    <a:pt x="74422" y="221361"/>
                  </a:lnTo>
                  <a:lnTo>
                    <a:pt x="291846" y="221361"/>
                  </a:lnTo>
                  <a:lnTo>
                    <a:pt x="314039" y="216044"/>
                  </a:lnTo>
                  <a:lnTo>
                    <a:pt x="330041" y="202644"/>
                  </a:lnTo>
                  <a:lnTo>
                    <a:pt x="339709" y="185267"/>
                  </a:lnTo>
                  <a:lnTo>
                    <a:pt x="342900" y="168021"/>
                  </a:lnTo>
                  <a:lnTo>
                    <a:pt x="340653" y="153800"/>
                  </a:lnTo>
                  <a:lnTo>
                    <a:pt x="332930" y="137699"/>
                  </a:lnTo>
                  <a:lnTo>
                    <a:pt x="317968" y="123551"/>
                  </a:lnTo>
                  <a:lnTo>
                    <a:pt x="294004" y="115188"/>
                  </a:lnTo>
                  <a:lnTo>
                    <a:pt x="290889" y="75580"/>
                  </a:lnTo>
                  <a:lnTo>
                    <a:pt x="272700" y="40544"/>
                  </a:lnTo>
                  <a:lnTo>
                    <a:pt x="243034" y="14033"/>
                  </a:lnTo>
                  <a:lnTo>
                    <a:pt x="205485" y="0"/>
                  </a:ln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1" name="Google Shape;1811;p77"/>
            <p:cNvSpPr/>
            <p:nvPr/>
          </p:nvSpPr>
          <p:spPr>
            <a:xfrm>
              <a:off x="10172699" y="2537079"/>
              <a:ext cx="342900" cy="221615"/>
            </a:xfrm>
            <a:custGeom>
              <a:avLst/>
              <a:gdLst/>
              <a:ahLst/>
              <a:cxnLst/>
              <a:rect l="l" t="t" r="r" b="b"/>
              <a:pathLst>
                <a:path w="342900" h="221614" extrusionOk="0">
                  <a:moveTo>
                    <a:pt x="205485" y="0"/>
                  </a:moveTo>
                  <a:lnTo>
                    <a:pt x="243034" y="14033"/>
                  </a:lnTo>
                  <a:lnTo>
                    <a:pt x="272700" y="40544"/>
                  </a:lnTo>
                  <a:lnTo>
                    <a:pt x="290889" y="75580"/>
                  </a:lnTo>
                  <a:lnTo>
                    <a:pt x="294004" y="115188"/>
                  </a:lnTo>
                  <a:lnTo>
                    <a:pt x="317968" y="123551"/>
                  </a:lnTo>
                  <a:lnTo>
                    <a:pt x="332930" y="137699"/>
                  </a:lnTo>
                  <a:lnTo>
                    <a:pt x="340653" y="153800"/>
                  </a:lnTo>
                  <a:lnTo>
                    <a:pt x="342900" y="168021"/>
                  </a:lnTo>
                  <a:lnTo>
                    <a:pt x="339709" y="185267"/>
                  </a:lnTo>
                  <a:lnTo>
                    <a:pt x="330041" y="202644"/>
                  </a:lnTo>
                  <a:lnTo>
                    <a:pt x="314039" y="216044"/>
                  </a:lnTo>
                  <a:lnTo>
                    <a:pt x="291846" y="221361"/>
                  </a:lnTo>
                  <a:lnTo>
                    <a:pt x="74422" y="221361"/>
                  </a:lnTo>
                  <a:lnTo>
                    <a:pt x="44219" y="214306"/>
                  </a:lnTo>
                  <a:lnTo>
                    <a:pt x="20923" y="196262"/>
                  </a:lnTo>
                  <a:lnTo>
                    <a:pt x="5770" y="171336"/>
                  </a:lnTo>
                  <a:lnTo>
                    <a:pt x="0" y="143637"/>
                  </a:lnTo>
                  <a:lnTo>
                    <a:pt x="5758" y="113672"/>
                  </a:lnTo>
                  <a:lnTo>
                    <a:pt x="23971" y="85185"/>
                  </a:lnTo>
                  <a:lnTo>
                    <a:pt x="54042" y="67413"/>
                  </a:lnTo>
                  <a:lnTo>
                    <a:pt x="95376" y="69596"/>
                  </a:lnTo>
                  <a:lnTo>
                    <a:pt x="109813" y="40737"/>
                  </a:lnTo>
                  <a:lnTo>
                    <a:pt x="135048" y="16748"/>
                  </a:lnTo>
                  <a:lnTo>
                    <a:pt x="167975" y="1783"/>
                  </a:lnTo>
                  <a:lnTo>
                    <a:pt x="205485" y="0"/>
                  </a:lnTo>
                  <a:close/>
                </a:path>
              </a:pathLst>
            </a:custGeom>
            <a:noFill/>
            <a:ln w="12175" cap="flat" cmpd="sng">
              <a:solidFill>
                <a:srgbClr val="50505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2" name="Google Shape;1812;p77"/>
            <p:cNvSpPr/>
            <p:nvPr/>
          </p:nvSpPr>
          <p:spPr>
            <a:xfrm>
              <a:off x="10187939" y="3334512"/>
              <a:ext cx="76200" cy="1209040"/>
            </a:xfrm>
            <a:custGeom>
              <a:avLst/>
              <a:gdLst/>
              <a:ahLst/>
              <a:cxnLst/>
              <a:rect l="l" t="t" r="r" b="b"/>
              <a:pathLst>
                <a:path w="76200" h="1209039" extrusionOk="0">
                  <a:moveTo>
                    <a:pt x="44450" y="0"/>
                  </a:moveTo>
                  <a:lnTo>
                    <a:pt x="31750" y="0"/>
                  </a:lnTo>
                  <a:lnTo>
                    <a:pt x="31750" y="50800"/>
                  </a:lnTo>
                  <a:lnTo>
                    <a:pt x="44450" y="50800"/>
                  </a:lnTo>
                  <a:lnTo>
                    <a:pt x="44450" y="0"/>
                  </a:lnTo>
                  <a:close/>
                </a:path>
                <a:path w="76200" h="1209039" extrusionOk="0">
                  <a:moveTo>
                    <a:pt x="44450" y="88900"/>
                  </a:moveTo>
                  <a:lnTo>
                    <a:pt x="31750" y="88900"/>
                  </a:lnTo>
                  <a:lnTo>
                    <a:pt x="31750" y="139700"/>
                  </a:lnTo>
                  <a:lnTo>
                    <a:pt x="44450" y="139700"/>
                  </a:lnTo>
                  <a:lnTo>
                    <a:pt x="44450" y="88900"/>
                  </a:lnTo>
                  <a:close/>
                </a:path>
                <a:path w="76200" h="1209039" extrusionOk="0">
                  <a:moveTo>
                    <a:pt x="44450" y="177800"/>
                  </a:moveTo>
                  <a:lnTo>
                    <a:pt x="31750" y="177800"/>
                  </a:lnTo>
                  <a:lnTo>
                    <a:pt x="31750" y="228600"/>
                  </a:lnTo>
                  <a:lnTo>
                    <a:pt x="44450" y="228600"/>
                  </a:lnTo>
                  <a:lnTo>
                    <a:pt x="44450" y="177800"/>
                  </a:lnTo>
                  <a:close/>
                </a:path>
                <a:path w="76200" h="1209039" extrusionOk="0">
                  <a:moveTo>
                    <a:pt x="44450" y="266700"/>
                  </a:moveTo>
                  <a:lnTo>
                    <a:pt x="31750" y="266700"/>
                  </a:lnTo>
                  <a:lnTo>
                    <a:pt x="31750" y="317500"/>
                  </a:lnTo>
                  <a:lnTo>
                    <a:pt x="44450" y="317500"/>
                  </a:lnTo>
                  <a:lnTo>
                    <a:pt x="44450" y="266700"/>
                  </a:lnTo>
                  <a:close/>
                </a:path>
                <a:path w="76200" h="1209039" extrusionOk="0">
                  <a:moveTo>
                    <a:pt x="44450" y="355600"/>
                  </a:moveTo>
                  <a:lnTo>
                    <a:pt x="31750" y="355600"/>
                  </a:lnTo>
                  <a:lnTo>
                    <a:pt x="31750" y="406400"/>
                  </a:lnTo>
                  <a:lnTo>
                    <a:pt x="44450" y="406400"/>
                  </a:lnTo>
                  <a:lnTo>
                    <a:pt x="44450" y="355600"/>
                  </a:lnTo>
                  <a:close/>
                </a:path>
                <a:path w="76200" h="1209039" extrusionOk="0">
                  <a:moveTo>
                    <a:pt x="44450" y="444500"/>
                  </a:moveTo>
                  <a:lnTo>
                    <a:pt x="31750" y="444500"/>
                  </a:lnTo>
                  <a:lnTo>
                    <a:pt x="31750" y="495300"/>
                  </a:lnTo>
                  <a:lnTo>
                    <a:pt x="44450" y="495300"/>
                  </a:lnTo>
                  <a:lnTo>
                    <a:pt x="44450" y="444500"/>
                  </a:lnTo>
                  <a:close/>
                </a:path>
                <a:path w="76200" h="1209039" extrusionOk="0">
                  <a:moveTo>
                    <a:pt x="44450" y="533400"/>
                  </a:moveTo>
                  <a:lnTo>
                    <a:pt x="31750" y="533400"/>
                  </a:lnTo>
                  <a:lnTo>
                    <a:pt x="31750" y="584200"/>
                  </a:lnTo>
                  <a:lnTo>
                    <a:pt x="44450" y="584200"/>
                  </a:lnTo>
                  <a:lnTo>
                    <a:pt x="44450" y="533400"/>
                  </a:lnTo>
                  <a:close/>
                </a:path>
                <a:path w="76200" h="1209039" extrusionOk="0">
                  <a:moveTo>
                    <a:pt x="44450" y="622300"/>
                  </a:moveTo>
                  <a:lnTo>
                    <a:pt x="31750" y="622300"/>
                  </a:lnTo>
                  <a:lnTo>
                    <a:pt x="31750" y="673100"/>
                  </a:lnTo>
                  <a:lnTo>
                    <a:pt x="44450" y="673100"/>
                  </a:lnTo>
                  <a:lnTo>
                    <a:pt x="44450" y="622300"/>
                  </a:lnTo>
                  <a:close/>
                </a:path>
                <a:path w="76200" h="1209039" extrusionOk="0">
                  <a:moveTo>
                    <a:pt x="44450" y="711200"/>
                  </a:moveTo>
                  <a:lnTo>
                    <a:pt x="31750" y="711200"/>
                  </a:lnTo>
                  <a:lnTo>
                    <a:pt x="31750" y="762000"/>
                  </a:lnTo>
                  <a:lnTo>
                    <a:pt x="44450" y="762000"/>
                  </a:lnTo>
                  <a:lnTo>
                    <a:pt x="44450" y="711200"/>
                  </a:lnTo>
                  <a:close/>
                </a:path>
                <a:path w="76200" h="1209039" extrusionOk="0">
                  <a:moveTo>
                    <a:pt x="44450" y="800100"/>
                  </a:moveTo>
                  <a:lnTo>
                    <a:pt x="31750" y="800100"/>
                  </a:lnTo>
                  <a:lnTo>
                    <a:pt x="31750" y="850900"/>
                  </a:lnTo>
                  <a:lnTo>
                    <a:pt x="44450" y="850900"/>
                  </a:lnTo>
                  <a:lnTo>
                    <a:pt x="44450" y="800100"/>
                  </a:lnTo>
                  <a:close/>
                </a:path>
                <a:path w="76200" h="1209039" extrusionOk="0">
                  <a:moveTo>
                    <a:pt x="44450" y="889000"/>
                  </a:moveTo>
                  <a:lnTo>
                    <a:pt x="31750" y="889000"/>
                  </a:lnTo>
                  <a:lnTo>
                    <a:pt x="31750" y="939800"/>
                  </a:lnTo>
                  <a:lnTo>
                    <a:pt x="44450" y="939800"/>
                  </a:lnTo>
                  <a:lnTo>
                    <a:pt x="44450" y="889000"/>
                  </a:lnTo>
                  <a:close/>
                </a:path>
                <a:path w="76200" h="1209039" extrusionOk="0">
                  <a:moveTo>
                    <a:pt x="44450" y="977900"/>
                  </a:moveTo>
                  <a:lnTo>
                    <a:pt x="31750" y="977900"/>
                  </a:lnTo>
                  <a:lnTo>
                    <a:pt x="31750" y="1028700"/>
                  </a:lnTo>
                  <a:lnTo>
                    <a:pt x="44450" y="1028700"/>
                  </a:lnTo>
                  <a:lnTo>
                    <a:pt x="44450" y="977900"/>
                  </a:lnTo>
                  <a:close/>
                </a:path>
                <a:path w="76200" h="1209039" extrusionOk="0">
                  <a:moveTo>
                    <a:pt x="44450" y="1066800"/>
                  </a:moveTo>
                  <a:lnTo>
                    <a:pt x="31750" y="1066800"/>
                  </a:lnTo>
                  <a:lnTo>
                    <a:pt x="31750" y="1117600"/>
                  </a:lnTo>
                  <a:lnTo>
                    <a:pt x="44450" y="1117600"/>
                  </a:lnTo>
                  <a:lnTo>
                    <a:pt x="44450" y="1066800"/>
                  </a:lnTo>
                  <a:close/>
                </a:path>
                <a:path w="76200" h="1209039" extrusionOk="0">
                  <a:moveTo>
                    <a:pt x="31750" y="1158239"/>
                  </a:moveTo>
                  <a:lnTo>
                    <a:pt x="0" y="1158239"/>
                  </a:lnTo>
                  <a:lnTo>
                    <a:pt x="38100" y="1209039"/>
                  </a:lnTo>
                  <a:lnTo>
                    <a:pt x="66675" y="1170939"/>
                  </a:lnTo>
                  <a:lnTo>
                    <a:pt x="31750" y="1170939"/>
                  </a:lnTo>
                  <a:lnTo>
                    <a:pt x="31750" y="1158239"/>
                  </a:lnTo>
                  <a:close/>
                </a:path>
                <a:path w="76200" h="1209039" extrusionOk="0">
                  <a:moveTo>
                    <a:pt x="44450" y="1155700"/>
                  </a:moveTo>
                  <a:lnTo>
                    <a:pt x="31750" y="1155700"/>
                  </a:lnTo>
                  <a:lnTo>
                    <a:pt x="31750" y="1170939"/>
                  </a:lnTo>
                  <a:lnTo>
                    <a:pt x="44450" y="1170939"/>
                  </a:lnTo>
                  <a:lnTo>
                    <a:pt x="44450" y="1155700"/>
                  </a:lnTo>
                  <a:close/>
                </a:path>
                <a:path w="76200" h="1209039" extrusionOk="0">
                  <a:moveTo>
                    <a:pt x="76200" y="1158239"/>
                  </a:moveTo>
                  <a:lnTo>
                    <a:pt x="44450" y="1158239"/>
                  </a:lnTo>
                  <a:lnTo>
                    <a:pt x="44450" y="1170939"/>
                  </a:lnTo>
                  <a:lnTo>
                    <a:pt x="66675" y="1170939"/>
                  </a:lnTo>
                  <a:lnTo>
                    <a:pt x="76200" y="1158239"/>
                  </a:lnTo>
                  <a:close/>
                </a:path>
              </a:pathLst>
            </a:custGeom>
            <a:solidFill>
              <a:srgbClr val="0078D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13" name="Google Shape;1813;p77"/>
          <p:cNvGrpSpPr/>
          <p:nvPr/>
        </p:nvGrpSpPr>
        <p:grpSpPr>
          <a:xfrm>
            <a:off x="777240" y="1900428"/>
            <a:ext cx="443865" cy="387350"/>
            <a:chOff x="777240" y="1900428"/>
            <a:chExt cx="443865" cy="387350"/>
          </a:xfrm>
        </p:grpSpPr>
        <p:sp>
          <p:nvSpPr>
            <p:cNvPr id="1814" name="Google Shape;1814;p77"/>
            <p:cNvSpPr/>
            <p:nvPr/>
          </p:nvSpPr>
          <p:spPr>
            <a:xfrm>
              <a:off x="777240" y="1900428"/>
              <a:ext cx="443865" cy="387350"/>
            </a:xfrm>
            <a:custGeom>
              <a:avLst/>
              <a:gdLst/>
              <a:ahLst/>
              <a:cxnLst/>
              <a:rect l="l" t="t" r="r" b="b"/>
              <a:pathLst>
                <a:path w="443865" h="387350" extrusionOk="0">
                  <a:moveTo>
                    <a:pt x="443395" y="316738"/>
                  </a:moveTo>
                  <a:lnTo>
                    <a:pt x="441121" y="328646"/>
                  </a:lnTo>
                  <a:lnTo>
                    <a:pt x="434925" y="338375"/>
                  </a:lnTo>
                  <a:lnTo>
                    <a:pt x="425741" y="344937"/>
                  </a:lnTo>
                  <a:lnTo>
                    <a:pt x="414502" y="347345"/>
                  </a:lnTo>
                  <a:lnTo>
                    <a:pt x="28879" y="347345"/>
                  </a:lnTo>
                  <a:lnTo>
                    <a:pt x="17648" y="344937"/>
                  </a:lnTo>
                  <a:lnTo>
                    <a:pt x="8467" y="338375"/>
                  </a:lnTo>
                  <a:lnTo>
                    <a:pt x="2272" y="328646"/>
                  </a:lnTo>
                  <a:lnTo>
                    <a:pt x="0" y="316738"/>
                  </a:lnTo>
                  <a:lnTo>
                    <a:pt x="0" y="30607"/>
                  </a:lnTo>
                  <a:lnTo>
                    <a:pt x="2272" y="18698"/>
                  </a:lnTo>
                  <a:lnTo>
                    <a:pt x="8467" y="8969"/>
                  </a:lnTo>
                  <a:lnTo>
                    <a:pt x="17648" y="2407"/>
                  </a:lnTo>
                  <a:lnTo>
                    <a:pt x="28879" y="0"/>
                  </a:lnTo>
                  <a:lnTo>
                    <a:pt x="414502" y="0"/>
                  </a:lnTo>
                  <a:lnTo>
                    <a:pt x="425741" y="2407"/>
                  </a:lnTo>
                  <a:lnTo>
                    <a:pt x="434925" y="8969"/>
                  </a:lnTo>
                  <a:lnTo>
                    <a:pt x="441121" y="18698"/>
                  </a:lnTo>
                  <a:lnTo>
                    <a:pt x="443395" y="30607"/>
                  </a:lnTo>
                  <a:lnTo>
                    <a:pt x="443395" y="316738"/>
                  </a:lnTo>
                </a:path>
                <a:path w="443865" h="387350" extrusionOk="0">
                  <a:moveTo>
                    <a:pt x="85343" y="387096"/>
                  </a:moveTo>
                  <a:lnTo>
                    <a:pt x="358140" y="387096"/>
                  </a:lnTo>
                </a:path>
                <a:path w="443865" h="387350" extrusionOk="0">
                  <a:moveTo>
                    <a:pt x="222503" y="347472"/>
                  </a:moveTo>
                  <a:lnTo>
                    <a:pt x="222503" y="387096"/>
                  </a:lnTo>
                </a:path>
                <a:path w="443865" h="387350" extrusionOk="0">
                  <a:moveTo>
                    <a:pt x="231546" y="309372"/>
                  </a:moveTo>
                  <a:lnTo>
                    <a:pt x="231546" y="311023"/>
                  </a:lnTo>
                  <a:lnTo>
                    <a:pt x="231165" y="312547"/>
                  </a:lnTo>
                  <a:lnTo>
                    <a:pt x="223469" y="318388"/>
                  </a:lnTo>
                  <a:lnTo>
                    <a:pt x="221741" y="318388"/>
                  </a:lnTo>
                  <a:lnTo>
                    <a:pt x="219913" y="318388"/>
                  </a:lnTo>
                  <a:lnTo>
                    <a:pt x="218274" y="318135"/>
                  </a:lnTo>
                  <a:lnTo>
                    <a:pt x="216738" y="317246"/>
                  </a:lnTo>
                  <a:lnTo>
                    <a:pt x="215201" y="316357"/>
                  </a:lnTo>
                  <a:lnTo>
                    <a:pt x="213956" y="315468"/>
                  </a:lnTo>
                  <a:lnTo>
                    <a:pt x="213080" y="313944"/>
                  </a:lnTo>
                  <a:lnTo>
                    <a:pt x="212128" y="312547"/>
                  </a:lnTo>
                  <a:lnTo>
                    <a:pt x="211835" y="311023"/>
                  </a:lnTo>
                  <a:lnTo>
                    <a:pt x="211835" y="309372"/>
                  </a:lnTo>
                  <a:lnTo>
                    <a:pt x="211835" y="307594"/>
                  </a:lnTo>
                  <a:lnTo>
                    <a:pt x="216738" y="301498"/>
                  </a:lnTo>
                  <a:lnTo>
                    <a:pt x="218274" y="300609"/>
                  </a:lnTo>
                  <a:lnTo>
                    <a:pt x="219913" y="300227"/>
                  </a:lnTo>
                  <a:lnTo>
                    <a:pt x="221741" y="300227"/>
                  </a:lnTo>
                  <a:lnTo>
                    <a:pt x="223469" y="300227"/>
                  </a:lnTo>
                  <a:lnTo>
                    <a:pt x="231546" y="307594"/>
                  </a:lnTo>
                  <a:lnTo>
                    <a:pt x="231546" y="309372"/>
                  </a:lnTo>
                </a:path>
                <a:path w="443865" h="387350" extrusionOk="0">
                  <a:moveTo>
                    <a:pt x="0" y="271272"/>
                  </a:moveTo>
                  <a:lnTo>
                    <a:pt x="443484" y="271272"/>
                  </a:lnTo>
                </a:path>
              </a:pathLst>
            </a:custGeom>
            <a:noFill/>
            <a:ln w="12175" cap="flat" cmpd="sng">
              <a:solidFill>
                <a:srgbClr val="50505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815" name="Google Shape;1815;p77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818388" y="1933956"/>
              <a:ext cx="205651" cy="20561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16" name="Google Shape;1816;p77"/>
            <p:cNvSpPr/>
            <p:nvPr/>
          </p:nvSpPr>
          <p:spPr>
            <a:xfrm>
              <a:off x="1057656" y="1958340"/>
              <a:ext cx="116205" cy="116205"/>
            </a:xfrm>
            <a:custGeom>
              <a:avLst/>
              <a:gdLst/>
              <a:ahLst/>
              <a:cxnLst/>
              <a:rect l="l" t="t" r="r" b="b"/>
              <a:pathLst>
                <a:path w="116205" h="116205" extrusionOk="0">
                  <a:moveTo>
                    <a:pt x="0" y="0"/>
                  </a:moveTo>
                  <a:lnTo>
                    <a:pt x="115824" y="0"/>
                  </a:lnTo>
                </a:path>
                <a:path w="116205" h="116205" extrusionOk="0">
                  <a:moveTo>
                    <a:pt x="0" y="57912"/>
                  </a:moveTo>
                  <a:lnTo>
                    <a:pt x="115824" y="57912"/>
                  </a:lnTo>
                </a:path>
                <a:path w="116205" h="116205" extrusionOk="0">
                  <a:moveTo>
                    <a:pt x="0" y="115824"/>
                  </a:moveTo>
                  <a:lnTo>
                    <a:pt x="115824" y="115824"/>
                  </a:lnTo>
                </a:path>
              </a:pathLst>
            </a:custGeom>
            <a:noFill/>
            <a:ln w="12175" cap="flat" cmpd="sng">
              <a:solidFill>
                <a:srgbClr val="50505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7" name="Google Shape;1817;p77"/>
          <p:cNvSpPr txBox="1"/>
          <p:nvPr/>
        </p:nvSpPr>
        <p:spPr>
          <a:xfrm>
            <a:off x="349402" y="2372994"/>
            <a:ext cx="1297305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311150" marR="5080" lvl="0" indent="-29908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Business/custom apps  (structured)</a:t>
            </a:r>
            <a:endParaRPr sz="1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818" name="Google Shape;1818;p77"/>
          <p:cNvSpPr txBox="1"/>
          <p:nvPr/>
        </p:nvSpPr>
        <p:spPr>
          <a:xfrm>
            <a:off x="11240769" y="3999991"/>
            <a:ext cx="535940" cy="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Power BI</a:t>
            </a:r>
            <a:endParaRPr sz="1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819" name="Google Shape;1819;p77"/>
          <p:cNvSpPr txBox="1"/>
          <p:nvPr/>
        </p:nvSpPr>
        <p:spPr>
          <a:xfrm>
            <a:off x="2800857" y="6383528"/>
            <a:ext cx="6587490" cy="186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Microsoft Azure supports other services like Azure HDInsight to allow customers a truly customized solution.</a:t>
            </a:r>
            <a:endParaRPr sz="105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820" name="Google Shape;1820;p77"/>
          <p:cNvSpPr txBox="1"/>
          <p:nvPr/>
        </p:nvSpPr>
        <p:spPr>
          <a:xfrm>
            <a:off x="9432035" y="1860804"/>
            <a:ext cx="1586865" cy="1412875"/>
          </a:xfrm>
          <a:prstGeom prst="rect">
            <a:avLst/>
          </a:prstGeom>
          <a:noFill/>
          <a:ln w="9525" cap="flat" cmpd="sng">
            <a:solidFill>
              <a:srgbClr val="A6A6A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68575" rIns="0" bIns="0" anchor="t" anchorCtr="0">
            <a:spAutoFit/>
          </a:bodyPr>
          <a:lstStyle/>
          <a:p>
            <a:pPr marL="127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Data Marts</a:t>
            </a:r>
            <a:endParaRPr sz="12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5"/>
              </a:spcBef>
              <a:spcAft>
                <a:spcPts val="0"/>
              </a:spcAft>
              <a:buNone/>
            </a:pPr>
            <a:endParaRPr sz="165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106679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SQL</a:t>
            </a:r>
            <a:endParaRPr sz="1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"/>
              </a:spcBef>
              <a:spcAft>
                <a:spcPts val="0"/>
              </a:spcAft>
              <a:buNone/>
            </a:pPr>
            <a:endParaRPr sz="185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238759" marR="227329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Multiple Azure SQL  Database instances</a:t>
            </a:r>
            <a:endParaRPr sz="1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821" name="Google Shape;1821;p77"/>
          <p:cNvSpPr txBox="1"/>
          <p:nvPr/>
        </p:nvSpPr>
        <p:spPr>
          <a:xfrm>
            <a:off x="9432035" y="4604003"/>
            <a:ext cx="1586865" cy="1298575"/>
          </a:xfrm>
          <a:prstGeom prst="rect">
            <a:avLst/>
          </a:prstGeom>
          <a:noFill/>
          <a:ln w="9525" cap="flat" cmpd="sng">
            <a:solidFill>
              <a:srgbClr val="A6A6A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69850" rIns="0" bIns="0" anchor="t" anchorCtr="0">
            <a:spAutoFit/>
          </a:bodyPr>
          <a:lstStyle/>
          <a:p>
            <a:pPr marL="3175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Data Cubes</a:t>
            </a:r>
            <a:endParaRPr sz="12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5"/>
              </a:spcBef>
              <a:spcAft>
                <a:spcPts val="0"/>
              </a:spcAft>
              <a:buNone/>
            </a:pPr>
            <a:endParaRPr sz="225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118110" marR="109854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Multiple Azure Analysis  Services instances</a:t>
            </a:r>
            <a:endParaRPr sz="1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822" name="Google Shape;1822;p77"/>
          <p:cNvSpPr txBox="1"/>
          <p:nvPr/>
        </p:nvSpPr>
        <p:spPr>
          <a:xfrm>
            <a:off x="6862698" y="2433573"/>
            <a:ext cx="1001394" cy="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Azure Databricks</a:t>
            </a:r>
            <a:endParaRPr sz="1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1823" name="Google Shape;1823;p77"/>
          <p:cNvGrpSpPr/>
          <p:nvPr/>
        </p:nvGrpSpPr>
        <p:grpSpPr>
          <a:xfrm>
            <a:off x="2907792" y="2043684"/>
            <a:ext cx="8991473" cy="3248405"/>
            <a:chOff x="2907792" y="2043684"/>
            <a:chExt cx="8991473" cy="3248405"/>
          </a:xfrm>
        </p:grpSpPr>
        <p:sp>
          <p:nvSpPr>
            <p:cNvPr id="1824" name="Google Shape;1824;p77"/>
            <p:cNvSpPr/>
            <p:nvPr/>
          </p:nvSpPr>
          <p:spPr>
            <a:xfrm>
              <a:off x="2913888" y="3483863"/>
              <a:ext cx="424180" cy="379730"/>
            </a:xfrm>
            <a:custGeom>
              <a:avLst/>
              <a:gdLst/>
              <a:ahLst/>
              <a:cxnLst/>
              <a:rect l="l" t="t" r="r" b="b"/>
              <a:pathLst>
                <a:path w="424179" h="379729" extrusionOk="0">
                  <a:moveTo>
                    <a:pt x="164592" y="313944"/>
                  </a:moveTo>
                  <a:lnTo>
                    <a:pt x="211836" y="313944"/>
                  </a:lnTo>
                  <a:lnTo>
                    <a:pt x="211836" y="266700"/>
                  </a:lnTo>
                  <a:lnTo>
                    <a:pt x="164592" y="266700"/>
                  </a:lnTo>
                  <a:lnTo>
                    <a:pt x="164592" y="313944"/>
                  </a:lnTo>
                  <a:close/>
                </a:path>
                <a:path w="424179" h="379729" extrusionOk="0">
                  <a:moveTo>
                    <a:pt x="246887" y="313944"/>
                  </a:moveTo>
                  <a:lnTo>
                    <a:pt x="294131" y="313944"/>
                  </a:lnTo>
                  <a:lnTo>
                    <a:pt x="294131" y="266700"/>
                  </a:lnTo>
                  <a:lnTo>
                    <a:pt x="246887" y="266700"/>
                  </a:lnTo>
                  <a:lnTo>
                    <a:pt x="246887" y="313944"/>
                  </a:lnTo>
                  <a:close/>
                </a:path>
                <a:path w="424179" h="379729" extrusionOk="0">
                  <a:moveTo>
                    <a:pt x="329184" y="313944"/>
                  </a:moveTo>
                  <a:lnTo>
                    <a:pt x="376428" y="313944"/>
                  </a:lnTo>
                  <a:lnTo>
                    <a:pt x="376428" y="266700"/>
                  </a:lnTo>
                  <a:lnTo>
                    <a:pt x="329184" y="266700"/>
                  </a:lnTo>
                  <a:lnTo>
                    <a:pt x="329184" y="313944"/>
                  </a:lnTo>
                  <a:close/>
                </a:path>
                <a:path w="424179" h="379729" extrusionOk="0">
                  <a:moveTo>
                    <a:pt x="188087" y="0"/>
                  </a:moveTo>
                  <a:lnTo>
                    <a:pt x="188468" y="207518"/>
                  </a:lnTo>
                  <a:lnTo>
                    <a:pt x="306069" y="107061"/>
                  </a:lnTo>
                  <a:lnTo>
                    <a:pt x="306069" y="207518"/>
                  </a:lnTo>
                  <a:lnTo>
                    <a:pt x="423672" y="107061"/>
                  </a:lnTo>
                  <a:lnTo>
                    <a:pt x="423672" y="379475"/>
                  </a:lnTo>
                  <a:lnTo>
                    <a:pt x="0" y="379475"/>
                  </a:lnTo>
                  <a:lnTo>
                    <a:pt x="61" y="325265"/>
                  </a:lnTo>
                  <a:lnTo>
                    <a:pt x="134" y="271054"/>
                  </a:lnTo>
                  <a:lnTo>
                    <a:pt x="213" y="216843"/>
                  </a:lnTo>
                  <a:lnTo>
                    <a:pt x="294" y="162632"/>
                  </a:lnTo>
                  <a:lnTo>
                    <a:pt x="373" y="108421"/>
                  </a:lnTo>
                  <a:lnTo>
                    <a:pt x="446" y="54210"/>
                  </a:lnTo>
                  <a:lnTo>
                    <a:pt x="507" y="0"/>
                  </a:lnTo>
                </a:path>
              </a:pathLst>
            </a:custGeom>
            <a:noFill/>
            <a:ln w="12175" cap="flat" cmpd="sng">
              <a:solidFill>
                <a:srgbClr val="50505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825" name="Google Shape;1825;p77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907792" y="3441191"/>
              <a:ext cx="199643" cy="8839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26" name="Google Shape;1826;p77"/>
            <p:cNvSpPr/>
            <p:nvPr/>
          </p:nvSpPr>
          <p:spPr>
            <a:xfrm>
              <a:off x="7158227" y="2043684"/>
              <a:ext cx="408940" cy="334010"/>
            </a:xfrm>
            <a:custGeom>
              <a:avLst/>
              <a:gdLst/>
              <a:ahLst/>
              <a:cxnLst/>
              <a:rect l="l" t="t" r="r" b="b"/>
              <a:pathLst>
                <a:path w="408940" h="334010" extrusionOk="0">
                  <a:moveTo>
                    <a:pt x="0" y="105917"/>
                  </a:moveTo>
                  <a:lnTo>
                    <a:pt x="204216" y="0"/>
                  </a:lnTo>
                  <a:lnTo>
                    <a:pt x="408431" y="105917"/>
                  </a:lnTo>
                  <a:lnTo>
                    <a:pt x="204216" y="211836"/>
                  </a:lnTo>
                  <a:lnTo>
                    <a:pt x="0" y="105917"/>
                  </a:lnTo>
                  <a:close/>
                </a:path>
                <a:path w="408940" h="334010" extrusionOk="0">
                  <a:moveTo>
                    <a:pt x="336676" y="190500"/>
                  </a:moveTo>
                  <a:lnTo>
                    <a:pt x="408431" y="227711"/>
                  </a:lnTo>
                  <a:lnTo>
                    <a:pt x="204216" y="333755"/>
                  </a:lnTo>
                  <a:lnTo>
                    <a:pt x="0" y="227711"/>
                  </a:lnTo>
                  <a:lnTo>
                    <a:pt x="71754" y="190500"/>
                  </a:lnTo>
                </a:path>
              </a:pathLst>
            </a:custGeom>
            <a:noFill/>
            <a:ln w="12175" cap="flat" cmpd="sng">
              <a:solidFill>
                <a:srgbClr val="50505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827" name="Google Shape;1827;p77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6986016" y="2694432"/>
              <a:ext cx="298703" cy="1554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28" name="Google Shape;1828;p77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7382256" y="2743200"/>
              <a:ext cx="336803" cy="10058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29" name="Google Shape;1829;p77"/>
            <p:cNvSpPr/>
            <p:nvPr/>
          </p:nvSpPr>
          <p:spPr>
            <a:xfrm>
              <a:off x="4991100" y="3438144"/>
              <a:ext cx="508000" cy="436245"/>
            </a:xfrm>
            <a:custGeom>
              <a:avLst/>
              <a:gdLst/>
              <a:ahLst/>
              <a:cxnLst/>
              <a:rect l="l" t="t" r="r" b="b"/>
              <a:pathLst>
                <a:path w="508000" h="436245" extrusionOk="0">
                  <a:moveTo>
                    <a:pt x="0" y="217931"/>
                  </a:moveTo>
                  <a:lnTo>
                    <a:pt x="108965" y="0"/>
                  </a:lnTo>
                  <a:lnTo>
                    <a:pt x="398525" y="0"/>
                  </a:lnTo>
                  <a:lnTo>
                    <a:pt x="507491" y="217931"/>
                  </a:lnTo>
                  <a:lnTo>
                    <a:pt x="398525" y="435863"/>
                  </a:lnTo>
                  <a:lnTo>
                    <a:pt x="108965" y="435863"/>
                  </a:lnTo>
                  <a:lnTo>
                    <a:pt x="0" y="217931"/>
                  </a:lnTo>
                  <a:close/>
                </a:path>
                <a:path w="508000" h="436245" extrusionOk="0">
                  <a:moveTo>
                    <a:pt x="128015" y="89915"/>
                  </a:moveTo>
                  <a:lnTo>
                    <a:pt x="307213" y="89915"/>
                  </a:lnTo>
                  <a:lnTo>
                    <a:pt x="379475" y="162178"/>
                  </a:lnTo>
                  <a:lnTo>
                    <a:pt x="379475" y="344423"/>
                  </a:lnTo>
                  <a:lnTo>
                    <a:pt x="128015" y="344423"/>
                  </a:lnTo>
                  <a:lnTo>
                    <a:pt x="128015" y="89915"/>
                  </a:lnTo>
                  <a:close/>
                </a:path>
              </a:pathLst>
            </a:custGeom>
            <a:noFill/>
            <a:ln w="12175" cap="flat" cmpd="sng">
              <a:solidFill>
                <a:srgbClr val="50505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830" name="Google Shape;1830;p77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5178552" y="3521963"/>
              <a:ext cx="198120" cy="22098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1" name="Google Shape;1831;p77"/>
            <p:cNvSpPr/>
            <p:nvPr/>
          </p:nvSpPr>
          <p:spPr>
            <a:xfrm>
              <a:off x="3500628" y="3621023"/>
              <a:ext cx="5055870" cy="76200"/>
            </a:xfrm>
            <a:custGeom>
              <a:avLst/>
              <a:gdLst/>
              <a:ahLst/>
              <a:cxnLst/>
              <a:rect l="l" t="t" r="r" b="b"/>
              <a:pathLst>
                <a:path w="5055870" h="76200" extrusionOk="0">
                  <a:moveTo>
                    <a:pt x="50800" y="31750"/>
                  </a:moveTo>
                  <a:lnTo>
                    <a:pt x="0" y="31750"/>
                  </a:lnTo>
                  <a:lnTo>
                    <a:pt x="0" y="44450"/>
                  </a:lnTo>
                  <a:lnTo>
                    <a:pt x="50800" y="44450"/>
                  </a:lnTo>
                  <a:lnTo>
                    <a:pt x="50800" y="31750"/>
                  </a:lnTo>
                  <a:close/>
                </a:path>
                <a:path w="5055870" h="76200" extrusionOk="0">
                  <a:moveTo>
                    <a:pt x="139700" y="31750"/>
                  </a:moveTo>
                  <a:lnTo>
                    <a:pt x="88900" y="31750"/>
                  </a:lnTo>
                  <a:lnTo>
                    <a:pt x="88900" y="44450"/>
                  </a:lnTo>
                  <a:lnTo>
                    <a:pt x="139700" y="44450"/>
                  </a:lnTo>
                  <a:lnTo>
                    <a:pt x="139700" y="31750"/>
                  </a:lnTo>
                  <a:close/>
                </a:path>
                <a:path w="5055870" h="76200" extrusionOk="0">
                  <a:moveTo>
                    <a:pt x="228600" y="31750"/>
                  </a:moveTo>
                  <a:lnTo>
                    <a:pt x="177800" y="31750"/>
                  </a:lnTo>
                  <a:lnTo>
                    <a:pt x="177800" y="44450"/>
                  </a:lnTo>
                  <a:lnTo>
                    <a:pt x="228600" y="44450"/>
                  </a:lnTo>
                  <a:lnTo>
                    <a:pt x="228600" y="31750"/>
                  </a:lnTo>
                  <a:close/>
                </a:path>
                <a:path w="5055870" h="76200" extrusionOk="0">
                  <a:moveTo>
                    <a:pt x="317500" y="31750"/>
                  </a:moveTo>
                  <a:lnTo>
                    <a:pt x="266700" y="31750"/>
                  </a:lnTo>
                  <a:lnTo>
                    <a:pt x="266700" y="44450"/>
                  </a:lnTo>
                  <a:lnTo>
                    <a:pt x="317500" y="44450"/>
                  </a:lnTo>
                  <a:lnTo>
                    <a:pt x="317500" y="31750"/>
                  </a:lnTo>
                  <a:close/>
                </a:path>
                <a:path w="5055870" h="76200" extrusionOk="0">
                  <a:moveTo>
                    <a:pt x="406400" y="31750"/>
                  </a:moveTo>
                  <a:lnTo>
                    <a:pt x="355600" y="31750"/>
                  </a:lnTo>
                  <a:lnTo>
                    <a:pt x="355600" y="44450"/>
                  </a:lnTo>
                  <a:lnTo>
                    <a:pt x="406400" y="44450"/>
                  </a:lnTo>
                  <a:lnTo>
                    <a:pt x="406400" y="31750"/>
                  </a:lnTo>
                  <a:close/>
                </a:path>
                <a:path w="5055870" h="76200" extrusionOk="0">
                  <a:moveTo>
                    <a:pt x="495300" y="31750"/>
                  </a:moveTo>
                  <a:lnTo>
                    <a:pt x="444500" y="31750"/>
                  </a:lnTo>
                  <a:lnTo>
                    <a:pt x="444500" y="44450"/>
                  </a:lnTo>
                  <a:lnTo>
                    <a:pt x="495300" y="44450"/>
                  </a:lnTo>
                  <a:lnTo>
                    <a:pt x="495300" y="31750"/>
                  </a:lnTo>
                  <a:close/>
                </a:path>
                <a:path w="5055870" h="76200" extrusionOk="0">
                  <a:moveTo>
                    <a:pt x="584200" y="31750"/>
                  </a:moveTo>
                  <a:lnTo>
                    <a:pt x="533400" y="31750"/>
                  </a:lnTo>
                  <a:lnTo>
                    <a:pt x="533400" y="44450"/>
                  </a:lnTo>
                  <a:lnTo>
                    <a:pt x="584200" y="44450"/>
                  </a:lnTo>
                  <a:lnTo>
                    <a:pt x="584200" y="31750"/>
                  </a:lnTo>
                  <a:close/>
                </a:path>
                <a:path w="5055870" h="76200" extrusionOk="0">
                  <a:moveTo>
                    <a:pt x="673100" y="31750"/>
                  </a:moveTo>
                  <a:lnTo>
                    <a:pt x="622300" y="31750"/>
                  </a:lnTo>
                  <a:lnTo>
                    <a:pt x="622300" y="44450"/>
                  </a:lnTo>
                  <a:lnTo>
                    <a:pt x="673100" y="44450"/>
                  </a:lnTo>
                  <a:lnTo>
                    <a:pt x="673100" y="31750"/>
                  </a:lnTo>
                  <a:close/>
                </a:path>
                <a:path w="5055870" h="76200" extrusionOk="0">
                  <a:moveTo>
                    <a:pt x="762000" y="31750"/>
                  </a:moveTo>
                  <a:lnTo>
                    <a:pt x="711200" y="31750"/>
                  </a:lnTo>
                  <a:lnTo>
                    <a:pt x="711200" y="44450"/>
                  </a:lnTo>
                  <a:lnTo>
                    <a:pt x="762000" y="44450"/>
                  </a:lnTo>
                  <a:lnTo>
                    <a:pt x="762000" y="31750"/>
                  </a:lnTo>
                  <a:close/>
                </a:path>
                <a:path w="5055870" h="76200" extrusionOk="0">
                  <a:moveTo>
                    <a:pt x="850900" y="31750"/>
                  </a:moveTo>
                  <a:lnTo>
                    <a:pt x="800100" y="31750"/>
                  </a:lnTo>
                  <a:lnTo>
                    <a:pt x="800100" y="44450"/>
                  </a:lnTo>
                  <a:lnTo>
                    <a:pt x="850900" y="44450"/>
                  </a:lnTo>
                  <a:lnTo>
                    <a:pt x="850900" y="31750"/>
                  </a:lnTo>
                  <a:close/>
                </a:path>
                <a:path w="5055870" h="76200" extrusionOk="0">
                  <a:moveTo>
                    <a:pt x="939800" y="31750"/>
                  </a:moveTo>
                  <a:lnTo>
                    <a:pt x="889000" y="31750"/>
                  </a:lnTo>
                  <a:lnTo>
                    <a:pt x="889000" y="44450"/>
                  </a:lnTo>
                  <a:lnTo>
                    <a:pt x="939800" y="44450"/>
                  </a:lnTo>
                  <a:lnTo>
                    <a:pt x="939800" y="31750"/>
                  </a:lnTo>
                  <a:close/>
                </a:path>
                <a:path w="5055870" h="76200" extrusionOk="0">
                  <a:moveTo>
                    <a:pt x="1028700" y="31750"/>
                  </a:moveTo>
                  <a:lnTo>
                    <a:pt x="977900" y="31750"/>
                  </a:lnTo>
                  <a:lnTo>
                    <a:pt x="977900" y="44450"/>
                  </a:lnTo>
                  <a:lnTo>
                    <a:pt x="1028700" y="44450"/>
                  </a:lnTo>
                  <a:lnTo>
                    <a:pt x="1028700" y="31750"/>
                  </a:lnTo>
                  <a:close/>
                </a:path>
                <a:path w="5055870" h="76200" extrusionOk="0">
                  <a:moveTo>
                    <a:pt x="1117600" y="31750"/>
                  </a:moveTo>
                  <a:lnTo>
                    <a:pt x="1066800" y="31750"/>
                  </a:lnTo>
                  <a:lnTo>
                    <a:pt x="1066800" y="44450"/>
                  </a:lnTo>
                  <a:lnTo>
                    <a:pt x="1117600" y="44450"/>
                  </a:lnTo>
                  <a:lnTo>
                    <a:pt x="1117600" y="31750"/>
                  </a:lnTo>
                  <a:close/>
                </a:path>
                <a:path w="5055870" h="76200" extrusionOk="0">
                  <a:moveTo>
                    <a:pt x="1206500" y="31750"/>
                  </a:moveTo>
                  <a:lnTo>
                    <a:pt x="1155700" y="31750"/>
                  </a:lnTo>
                  <a:lnTo>
                    <a:pt x="1155700" y="44450"/>
                  </a:lnTo>
                  <a:lnTo>
                    <a:pt x="1206500" y="44450"/>
                  </a:lnTo>
                  <a:lnTo>
                    <a:pt x="1206500" y="31750"/>
                  </a:lnTo>
                  <a:close/>
                </a:path>
                <a:path w="5055870" h="76200" extrusionOk="0">
                  <a:moveTo>
                    <a:pt x="1315466" y="38100"/>
                  </a:moveTo>
                  <a:lnTo>
                    <a:pt x="1306995" y="31750"/>
                  </a:lnTo>
                  <a:lnTo>
                    <a:pt x="1264666" y="0"/>
                  </a:lnTo>
                  <a:lnTo>
                    <a:pt x="1264666" y="31750"/>
                  </a:lnTo>
                  <a:lnTo>
                    <a:pt x="1244600" y="31750"/>
                  </a:lnTo>
                  <a:lnTo>
                    <a:pt x="1244600" y="44450"/>
                  </a:lnTo>
                  <a:lnTo>
                    <a:pt x="1264666" y="44450"/>
                  </a:lnTo>
                  <a:lnTo>
                    <a:pt x="1264666" y="76200"/>
                  </a:lnTo>
                  <a:lnTo>
                    <a:pt x="1306995" y="44450"/>
                  </a:lnTo>
                  <a:lnTo>
                    <a:pt x="1315466" y="38100"/>
                  </a:lnTo>
                  <a:close/>
                </a:path>
                <a:path w="5055870" h="76200" extrusionOk="0">
                  <a:moveTo>
                    <a:pt x="2260600" y="31750"/>
                  </a:moveTo>
                  <a:lnTo>
                    <a:pt x="2222500" y="31750"/>
                  </a:lnTo>
                  <a:lnTo>
                    <a:pt x="2222500" y="0"/>
                  </a:lnTo>
                  <a:lnTo>
                    <a:pt x="2171700" y="38100"/>
                  </a:lnTo>
                  <a:lnTo>
                    <a:pt x="2222500" y="76200"/>
                  </a:lnTo>
                  <a:lnTo>
                    <a:pt x="2222500" y="44450"/>
                  </a:lnTo>
                  <a:lnTo>
                    <a:pt x="2260600" y="44450"/>
                  </a:lnTo>
                  <a:lnTo>
                    <a:pt x="2260600" y="31750"/>
                  </a:lnTo>
                  <a:close/>
                </a:path>
                <a:path w="5055870" h="76200" extrusionOk="0">
                  <a:moveTo>
                    <a:pt x="2349500" y="31750"/>
                  </a:moveTo>
                  <a:lnTo>
                    <a:pt x="2298700" y="31750"/>
                  </a:lnTo>
                  <a:lnTo>
                    <a:pt x="2298700" y="44450"/>
                  </a:lnTo>
                  <a:lnTo>
                    <a:pt x="2349500" y="44450"/>
                  </a:lnTo>
                  <a:lnTo>
                    <a:pt x="2349500" y="31750"/>
                  </a:lnTo>
                  <a:close/>
                </a:path>
                <a:path w="5055870" h="76200" extrusionOk="0">
                  <a:moveTo>
                    <a:pt x="2438400" y="31750"/>
                  </a:moveTo>
                  <a:lnTo>
                    <a:pt x="2387600" y="31750"/>
                  </a:lnTo>
                  <a:lnTo>
                    <a:pt x="2387600" y="44450"/>
                  </a:lnTo>
                  <a:lnTo>
                    <a:pt x="2438400" y="44450"/>
                  </a:lnTo>
                  <a:lnTo>
                    <a:pt x="2438400" y="31750"/>
                  </a:lnTo>
                  <a:close/>
                </a:path>
                <a:path w="5055870" h="76200" extrusionOk="0">
                  <a:moveTo>
                    <a:pt x="2527300" y="31750"/>
                  </a:moveTo>
                  <a:lnTo>
                    <a:pt x="2476500" y="31750"/>
                  </a:lnTo>
                  <a:lnTo>
                    <a:pt x="2476500" y="44450"/>
                  </a:lnTo>
                  <a:lnTo>
                    <a:pt x="2527300" y="44450"/>
                  </a:lnTo>
                  <a:lnTo>
                    <a:pt x="2527300" y="31750"/>
                  </a:lnTo>
                  <a:close/>
                </a:path>
                <a:path w="5055870" h="76200" extrusionOk="0">
                  <a:moveTo>
                    <a:pt x="2616200" y="31750"/>
                  </a:moveTo>
                  <a:lnTo>
                    <a:pt x="2565400" y="31750"/>
                  </a:lnTo>
                  <a:lnTo>
                    <a:pt x="2565400" y="44450"/>
                  </a:lnTo>
                  <a:lnTo>
                    <a:pt x="2616200" y="44450"/>
                  </a:lnTo>
                  <a:lnTo>
                    <a:pt x="2616200" y="31750"/>
                  </a:lnTo>
                  <a:close/>
                </a:path>
                <a:path w="5055870" h="76200" extrusionOk="0">
                  <a:moveTo>
                    <a:pt x="2705100" y="31750"/>
                  </a:moveTo>
                  <a:lnTo>
                    <a:pt x="2654300" y="31750"/>
                  </a:lnTo>
                  <a:lnTo>
                    <a:pt x="2654300" y="44450"/>
                  </a:lnTo>
                  <a:lnTo>
                    <a:pt x="2705100" y="44450"/>
                  </a:lnTo>
                  <a:lnTo>
                    <a:pt x="2705100" y="31750"/>
                  </a:lnTo>
                  <a:close/>
                </a:path>
                <a:path w="5055870" h="76200" extrusionOk="0">
                  <a:moveTo>
                    <a:pt x="2794000" y="31750"/>
                  </a:moveTo>
                  <a:lnTo>
                    <a:pt x="2743200" y="31750"/>
                  </a:lnTo>
                  <a:lnTo>
                    <a:pt x="2743200" y="44450"/>
                  </a:lnTo>
                  <a:lnTo>
                    <a:pt x="2794000" y="44450"/>
                  </a:lnTo>
                  <a:lnTo>
                    <a:pt x="2794000" y="31750"/>
                  </a:lnTo>
                  <a:close/>
                </a:path>
                <a:path w="5055870" h="76200" extrusionOk="0">
                  <a:moveTo>
                    <a:pt x="2882900" y="31750"/>
                  </a:moveTo>
                  <a:lnTo>
                    <a:pt x="2832100" y="31750"/>
                  </a:lnTo>
                  <a:lnTo>
                    <a:pt x="2832100" y="44450"/>
                  </a:lnTo>
                  <a:lnTo>
                    <a:pt x="2882900" y="44450"/>
                  </a:lnTo>
                  <a:lnTo>
                    <a:pt x="2882900" y="31750"/>
                  </a:lnTo>
                  <a:close/>
                </a:path>
                <a:path w="5055870" h="76200" extrusionOk="0">
                  <a:moveTo>
                    <a:pt x="2971800" y="31750"/>
                  </a:moveTo>
                  <a:lnTo>
                    <a:pt x="2921000" y="31750"/>
                  </a:lnTo>
                  <a:lnTo>
                    <a:pt x="2921000" y="44450"/>
                  </a:lnTo>
                  <a:lnTo>
                    <a:pt x="2971800" y="44450"/>
                  </a:lnTo>
                  <a:lnTo>
                    <a:pt x="2971800" y="31750"/>
                  </a:lnTo>
                  <a:close/>
                </a:path>
                <a:path w="5055870" h="76200" extrusionOk="0">
                  <a:moveTo>
                    <a:pt x="3060700" y="31750"/>
                  </a:moveTo>
                  <a:lnTo>
                    <a:pt x="3009900" y="31750"/>
                  </a:lnTo>
                  <a:lnTo>
                    <a:pt x="3009900" y="44450"/>
                  </a:lnTo>
                  <a:lnTo>
                    <a:pt x="3060700" y="44450"/>
                  </a:lnTo>
                  <a:lnTo>
                    <a:pt x="3060700" y="31750"/>
                  </a:lnTo>
                  <a:close/>
                </a:path>
                <a:path w="5055870" h="76200" extrusionOk="0">
                  <a:moveTo>
                    <a:pt x="3149600" y="31750"/>
                  </a:moveTo>
                  <a:lnTo>
                    <a:pt x="3098800" y="31750"/>
                  </a:lnTo>
                  <a:lnTo>
                    <a:pt x="3098800" y="44450"/>
                  </a:lnTo>
                  <a:lnTo>
                    <a:pt x="3149600" y="44450"/>
                  </a:lnTo>
                  <a:lnTo>
                    <a:pt x="3149600" y="31750"/>
                  </a:lnTo>
                  <a:close/>
                </a:path>
                <a:path w="5055870" h="76200" extrusionOk="0">
                  <a:moveTo>
                    <a:pt x="3238500" y="31750"/>
                  </a:moveTo>
                  <a:lnTo>
                    <a:pt x="3187700" y="31750"/>
                  </a:lnTo>
                  <a:lnTo>
                    <a:pt x="3187700" y="44450"/>
                  </a:lnTo>
                  <a:lnTo>
                    <a:pt x="3238500" y="44450"/>
                  </a:lnTo>
                  <a:lnTo>
                    <a:pt x="3238500" y="31750"/>
                  </a:lnTo>
                  <a:close/>
                </a:path>
                <a:path w="5055870" h="76200" extrusionOk="0">
                  <a:moveTo>
                    <a:pt x="3327400" y="31750"/>
                  </a:moveTo>
                  <a:lnTo>
                    <a:pt x="3276600" y="31750"/>
                  </a:lnTo>
                  <a:lnTo>
                    <a:pt x="3276600" y="44450"/>
                  </a:lnTo>
                  <a:lnTo>
                    <a:pt x="3327400" y="44450"/>
                  </a:lnTo>
                  <a:lnTo>
                    <a:pt x="3327400" y="31750"/>
                  </a:lnTo>
                  <a:close/>
                </a:path>
                <a:path w="5055870" h="76200" extrusionOk="0">
                  <a:moveTo>
                    <a:pt x="3416300" y="31750"/>
                  </a:moveTo>
                  <a:lnTo>
                    <a:pt x="3365500" y="31750"/>
                  </a:lnTo>
                  <a:lnTo>
                    <a:pt x="3365500" y="44450"/>
                  </a:lnTo>
                  <a:lnTo>
                    <a:pt x="3416300" y="44450"/>
                  </a:lnTo>
                  <a:lnTo>
                    <a:pt x="3416300" y="31750"/>
                  </a:lnTo>
                  <a:close/>
                </a:path>
                <a:path w="5055870" h="76200" extrusionOk="0">
                  <a:moveTo>
                    <a:pt x="3505200" y="31750"/>
                  </a:moveTo>
                  <a:lnTo>
                    <a:pt x="3454400" y="31750"/>
                  </a:lnTo>
                  <a:lnTo>
                    <a:pt x="3454400" y="44450"/>
                  </a:lnTo>
                  <a:lnTo>
                    <a:pt x="3505200" y="44450"/>
                  </a:lnTo>
                  <a:lnTo>
                    <a:pt x="3505200" y="31750"/>
                  </a:lnTo>
                  <a:close/>
                </a:path>
                <a:path w="5055870" h="76200" extrusionOk="0">
                  <a:moveTo>
                    <a:pt x="3594100" y="31750"/>
                  </a:moveTo>
                  <a:lnTo>
                    <a:pt x="3543300" y="31750"/>
                  </a:lnTo>
                  <a:lnTo>
                    <a:pt x="3543300" y="44450"/>
                  </a:lnTo>
                  <a:lnTo>
                    <a:pt x="3594100" y="44450"/>
                  </a:lnTo>
                  <a:lnTo>
                    <a:pt x="3594100" y="31750"/>
                  </a:lnTo>
                  <a:close/>
                </a:path>
                <a:path w="5055870" h="76200" extrusionOk="0">
                  <a:moveTo>
                    <a:pt x="3683000" y="31750"/>
                  </a:moveTo>
                  <a:lnTo>
                    <a:pt x="3632200" y="31750"/>
                  </a:lnTo>
                  <a:lnTo>
                    <a:pt x="3632200" y="44450"/>
                  </a:lnTo>
                  <a:lnTo>
                    <a:pt x="3683000" y="44450"/>
                  </a:lnTo>
                  <a:lnTo>
                    <a:pt x="3683000" y="31750"/>
                  </a:lnTo>
                  <a:close/>
                </a:path>
                <a:path w="5055870" h="76200" extrusionOk="0">
                  <a:moveTo>
                    <a:pt x="3771900" y="31750"/>
                  </a:moveTo>
                  <a:lnTo>
                    <a:pt x="3721100" y="31750"/>
                  </a:lnTo>
                  <a:lnTo>
                    <a:pt x="3721100" y="44450"/>
                  </a:lnTo>
                  <a:lnTo>
                    <a:pt x="3771900" y="44450"/>
                  </a:lnTo>
                  <a:lnTo>
                    <a:pt x="3771900" y="31750"/>
                  </a:lnTo>
                  <a:close/>
                </a:path>
                <a:path w="5055870" h="76200" extrusionOk="0">
                  <a:moveTo>
                    <a:pt x="3860800" y="31750"/>
                  </a:moveTo>
                  <a:lnTo>
                    <a:pt x="3810000" y="31750"/>
                  </a:lnTo>
                  <a:lnTo>
                    <a:pt x="3810000" y="44450"/>
                  </a:lnTo>
                  <a:lnTo>
                    <a:pt x="3860800" y="44450"/>
                  </a:lnTo>
                  <a:lnTo>
                    <a:pt x="3860800" y="31750"/>
                  </a:lnTo>
                  <a:close/>
                </a:path>
                <a:path w="5055870" h="76200" extrusionOk="0">
                  <a:moveTo>
                    <a:pt x="3949700" y="31750"/>
                  </a:moveTo>
                  <a:lnTo>
                    <a:pt x="3898900" y="31750"/>
                  </a:lnTo>
                  <a:lnTo>
                    <a:pt x="3898900" y="44450"/>
                  </a:lnTo>
                  <a:lnTo>
                    <a:pt x="3949700" y="44450"/>
                  </a:lnTo>
                  <a:lnTo>
                    <a:pt x="3949700" y="31750"/>
                  </a:lnTo>
                  <a:close/>
                </a:path>
                <a:path w="5055870" h="76200" extrusionOk="0">
                  <a:moveTo>
                    <a:pt x="4038600" y="31750"/>
                  </a:moveTo>
                  <a:lnTo>
                    <a:pt x="3987800" y="31750"/>
                  </a:lnTo>
                  <a:lnTo>
                    <a:pt x="3987800" y="44450"/>
                  </a:lnTo>
                  <a:lnTo>
                    <a:pt x="4038600" y="44450"/>
                  </a:lnTo>
                  <a:lnTo>
                    <a:pt x="4038600" y="31750"/>
                  </a:lnTo>
                  <a:close/>
                </a:path>
                <a:path w="5055870" h="76200" extrusionOk="0">
                  <a:moveTo>
                    <a:pt x="4127500" y="31750"/>
                  </a:moveTo>
                  <a:lnTo>
                    <a:pt x="4076700" y="31750"/>
                  </a:lnTo>
                  <a:lnTo>
                    <a:pt x="4076700" y="44450"/>
                  </a:lnTo>
                  <a:lnTo>
                    <a:pt x="4127500" y="44450"/>
                  </a:lnTo>
                  <a:lnTo>
                    <a:pt x="4127500" y="31750"/>
                  </a:lnTo>
                  <a:close/>
                </a:path>
                <a:path w="5055870" h="76200" extrusionOk="0">
                  <a:moveTo>
                    <a:pt x="4216400" y="31750"/>
                  </a:moveTo>
                  <a:lnTo>
                    <a:pt x="4165600" y="31750"/>
                  </a:lnTo>
                  <a:lnTo>
                    <a:pt x="4165600" y="44450"/>
                  </a:lnTo>
                  <a:lnTo>
                    <a:pt x="4216400" y="44450"/>
                  </a:lnTo>
                  <a:lnTo>
                    <a:pt x="4216400" y="31750"/>
                  </a:lnTo>
                  <a:close/>
                </a:path>
                <a:path w="5055870" h="76200" extrusionOk="0">
                  <a:moveTo>
                    <a:pt x="4305300" y="31750"/>
                  </a:moveTo>
                  <a:lnTo>
                    <a:pt x="4254500" y="31750"/>
                  </a:lnTo>
                  <a:lnTo>
                    <a:pt x="4254500" y="44450"/>
                  </a:lnTo>
                  <a:lnTo>
                    <a:pt x="4305300" y="44450"/>
                  </a:lnTo>
                  <a:lnTo>
                    <a:pt x="4305300" y="31750"/>
                  </a:lnTo>
                  <a:close/>
                </a:path>
                <a:path w="5055870" h="76200" extrusionOk="0">
                  <a:moveTo>
                    <a:pt x="4394200" y="31750"/>
                  </a:moveTo>
                  <a:lnTo>
                    <a:pt x="4343400" y="31750"/>
                  </a:lnTo>
                  <a:lnTo>
                    <a:pt x="4343400" y="44450"/>
                  </a:lnTo>
                  <a:lnTo>
                    <a:pt x="4394200" y="44450"/>
                  </a:lnTo>
                  <a:lnTo>
                    <a:pt x="4394200" y="31750"/>
                  </a:lnTo>
                  <a:close/>
                </a:path>
                <a:path w="5055870" h="76200" extrusionOk="0">
                  <a:moveTo>
                    <a:pt x="4483100" y="31750"/>
                  </a:moveTo>
                  <a:lnTo>
                    <a:pt x="4432300" y="31750"/>
                  </a:lnTo>
                  <a:lnTo>
                    <a:pt x="4432300" y="44450"/>
                  </a:lnTo>
                  <a:lnTo>
                    <a:pt x="4483100" y="44450"/>
                  </a:lnTo>
                  <a:lnTo>
                    <a:pt x="4483100" y="31750"/>
                  </a:lnTo>
                  <a:close/>
                </a:path>
                <a:path w="5055870" h="76200" extrusionOk="0">
                  <a:moveTo>
                    <a:pt x="4572000" y="31750"/>
                  </a:moveTo>
                  <a:lnTo>
                    <a:pt x="4521200" y="31750"/>
                  </a:lnTo>
                  <a:lnTo>
                    <a:pt x="4521200" y="44450"/>
                  </a:lnTo>
                  <a:lnTo>
                    <a:pt x="4572000" y="44450"/>
                  </a:lnTo>
                  <a:lnTo>
                    <a:pt x="4572000" y="31750"/>
                  </a:lnTo>
                  <a:close/>
                </a:path>
                <a:path w="5055870" h="76200" extrusionOk="0">
                  <a:moveTo>
                    <a:pt x="4660900" y="31750"/>
                  </a:moveTo>
                  <a:lnTo>
                    <a:pt x="4610100" y="31750"/>
                  </a:lnTo>
                  <a:lnTo>
                    <a:pt x="4610100" y="44450"/>
                  </a:lnTo>
                  <a:lnTo>
                    <a:pt x="4660900" y="44450"/>
                  </a:lnTo>
                  <a:lnTo>
                    <a:pt x="4660900" y="31750"/>
                  </a:lnTo>
                  <a:close/>
                </a:path>
                <a:path w="5055870" h="76200" extrusionOk="0">
                  <a:moveTo>
                    <a:pt x="4749800" y="31750"/>
                  </a:moveTo>
                  <a:lnTo>
                    <a:pt x="4699000" y="31750"/>
                  </a:lnTo>
                  <a:lnTo>
                    <a:pt x="4699000" y="44450"/>
                  </a:lnTo>
                  <a:lnTo>
                    <a:pt x="4749800" y="44450"/>
                  </a:lnTo>
                  <a:lnTo>
                    <a:pt x="4749800" y="31750"/>
                  </a:lnTo>
                  <a:close/>
                </a:path>
                <a:path w="5055870" h="76200" extrusionOk="0">
                  <a:moveTo>
                    <a:pt x="4838700" y="31750"/>
                  </a:moveTo>
                  <a:lnTo>
                    <a:pt x="4787900" y="31750"/>
                  </a:lnTo>
                  <a:lnTo>
                    <a:pt x="4787900" y="44450"/>
                  </a:lnTo>
                  <a:lnTo>
                    <a:pt x="4838700" y="44450"/>
                  </a:lnTo>
                  <a:lnTo>
                    <a:pt x="4838700" y="31750"/>
                  </a:lnTo>
                  <a:close/>
                </a:path>
                <a:path w="5055870" h="76200" extrusionOk="0">
                  <a:moveTo>
                    <a:pt x="4927600" y="31750"/>
                  </a:moveTo>
                  <a:lnTo>
                    <a:pt x="4876800" y="31750"/>
                  </a:lnTo>
                  <a:lnTo>
                    <a:pt x="4876800" y="44450"/>
                  </a:lnTo>
                  <a:lnTo>
                    <a:pt x="4927600" y="44450"/>
                  </a:lnTo>
                  <a:lnTo>
                    <a:pt x="4927600" y="31750"/>
                  </a:lnTo>
                  <a:close/>
                </a:path>
                <a:path w="5055870" h="76200" extrusionOk="0">
                  <a:moveTo>
                    <a:pt x="5055489" y="38100"/>
                  </a:moveTo>
                  <a:lnTo>
                    <a:pt x="5047018" y="31750"/>
                  </a:lnTo>
                  <a:lnTo>
                    <a:pt x="5004689" y="0"/>
                  </a:lnTo>
                  <a:lnTo>
                    <a:pt x="5004689" y="31750"/>
                  </a:lnTo>
                  <a:lnTo>
                    <a:pt x="4965700" y="31750"/>
                  </a:lnTo>
                  <a:lnTo>
                    <a:pt x="4965700" y="44450"/>
                  </a:lnTo>
                  <a:lnTo>
                    <a:pt x="5004689" y="44450"/>
                  </a:lnTo>
                  <a:lnTo>
                    <a:pt x="5004689" y="76200"/>
                  </a:lnTo>
                  <a:lnTo>
                    <a:pt x="5047018" y="44450"/>
                  </a:lnTo>
                  <a:lnTo>
                    <a:pt x="5055489" y="38100"/>
                  </a:lnTo>
                  <a:close/>
                </a:path>
              </a:pathLst>
            </a:custGeom>
            <a:solidFill>
              <a:srgbClr val="0078D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2" name="Google Shape;1832;p77"/>
            <p:cNvSpPr/>
            <p:nvPr/>
          </p:nvSpPr>
          <p:spPr>
            <a:xfrm>
              <a:off x="11551920" y="3700272"/>
              <a:ext cx="347345" cy="239395"/>
            </a:xfrm>
            <a:custGeom>
              <a:avLst/>
              <a:gdLst/>
              <a:ahLst/>
              <a:cxnLst/>
              <a:rect l="l" t="t" r="r" b="b"/>
              <a:pathLst>
                <a:path w="347345" h="239395" extrusionOk="0">
                  <a:moveTo>
                    <a:pt x="347218" y="0"/>
                  </a:moveTo>
                  <a:lnTo>
                    <a:pt x="0" y="0"/>
                  </a:lnTo>
                  <a:lnTo>
                    <a:pt x="0" y="239013"/>
                  </a:lnTo>
                  <a:lnTo>
                    <a:pt x="173354" y="239013"/>
                  </a:lnTo>
                  <a:lnTo>
                    <a:pt x="347218" y="239013"/>
                  </a:lnTo>
                  <a:lnTo>
                    <a:pt x="347218" y="0"/>
                  </a:ln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3" name="Google Shape;1833;p77"/>
            <p:cNvSpPr/>
            <p:nvPr/>
          </p:nvSpPr>
          <p:spPr>
            <a:xfrm>
              <a:off x="11551920" y="3700272"/>
              <a:ext cx="347345" cy="239395"/>
            </a:xfrm>
            <a:custGeom>
              <a:avLst/>
              <a:gdLst/>
              <a:ahLst/>
              <a:cxnLst/>
              <a:rect l="l" t="t" r="r" b="b"/>
              <a:pathLst>
                <a:path w="347345" h="239395" extrusionOk="0">
                  <a:moveTo>
                    <a:pt x="173354" y="239013"/>
                  </a:moveTo>
                  <a:lnTo>
                    <a:pt x="0" y="239013"/>
                  </a:lnTo>
                  <a:lnTo>
                    <a:pt x="0" y="0"/>
                  </a:lnTo>
                  <a:lnTo>
                    <a:pt x="347218" y="0"/>
                  </a:lnTo>
                  <a:lnTo>
                    <a:pt x="347218" y="239013"/>
                  </a:lnTo>
                  <a:lnTo>
                    <a:pt x="173354" y="239013"/>
                  </a:lnTo>
                </a:path>
              </a:pathLst>
            </a:custGeom>
            <a:noFill/>
            <a:ln w="12175" cap="flat" cmpd="sng">
              <a:solidFill>
                <a:srgbClr val="50505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4" name="Google Shape;1834;p77"/>
            <p:cNvSpPr/>
            <p:nvPr/>
          </p:nvSpPr>
          <p:spPr>
            <a:xfrm>
              <a:off x="11210544" y="3476244"/>
              <a:ext cx="597535" cy="377825"/>
            </a:xfrm>
            <a:custGeom>
              <a:avLst/>
              <a:gdLst/>
              <a:ahLst/>
              <a:cxnLst/>
              <a:rect l="l" t="t" r="r" b="b"/>
              <a:pathLst>
                <a:path w="597534" h="377825" extrusionOk="0">
                  <a:moveTo>
                    <a:pt x="597153" y="0"/>
                  </a:moveTo>
                  <a:lnTo>
                    <a:pt x="0" y="0"/>
                  </a:lnTo>
                  <a:lnTo>
                    <a:pt x="0" y="377697"/>
                  </a:lnTo>
                  <a:lnTo>
                    <a:pt x="298450" y="377697"/>
                  </a:lnTo>
                  <a:lnTo>
                    <a:pt x="597153" y="377697"/>
                  </a:lnTo>
                  <a:lnTo>
                    <a:pt x="597153" y="0"/>
                  </a:ln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5" name="Google Shape;1835;p77"/>
            <p:cNvSpPr/>
            <p:nvPr/>
          </p:nvSpPr>
          <p:spPr>
            <a:xfrm>
              <a:off x="11210544" y="3476244"/>
              <a:ext cx="597535" cy="377825"/>
            </a:xfrm>
            <a:custGeom>
              <a:avLst/>
              <a:gdLst/>
              <a:ahLst/>
              <a:cxnLst/>
              <a:rect l="l" t="t" r="r" b="b"/>
              <a:pathLst>
                <a:path w="597534" h="377825" extrusionOk="0">
                  <a:moveTo>
                    <a:pt x="298450" y="377697"/>
                  </a:moveTo>
                  <a:lnTo>
                    <a:pt x="0" y="377697"/>
                  </a:lnTo>
                  <a:lnTo>
                    <a:pt x="0" y="0"/>
                  </a:lnTo>
                  <a:lnTo>
                    <a:pt x="597153" y="0"/>
                  </a:lnTo>
                  <a:lnTo>
                    <a:pt x="597153" y="377697"/>
                  </a:lnTo>
                  <a:lnTo>
                    <a:pt x="298450" y="377697"/>
                  </a:lnTo>
                </a:path>
                <a:path w="597534" h="377825" extrusionOk="0">
                  <a:moveTo>
                    <a:pt x="550163" y="283463"/>
                  </a:moveTo>
                  <a:lnTo>
                    <a:pt x="348996" y="283463"/>
                  </a:lnTo>
                </a:path>
                <a:path w="597534" h="377825" extrusionOk="0">
                  <a:moveTo>
                    <a:pt x="550163" y="327659"/>
                  </a:moveTo>
                  <a:lnTo>
                    <a:pt x="457200" y="327659"/>
                  </a:lnTo>
                </a:path>
                <a:path w="597534" h="377825" extrusionOk="0">
                  <a:moveTo>
                    <a:pt x="550163" y="240791"/>
                  </a:moveTo>
                  <a:lnTo>
                    <a:pt x="348996" y="240791"/>
                  </a:lnTo>
                </a:path>
              </a:pathLst>
            </a:custGeom>
            <a:noFill/>
            <a:ln w="12175" cap="flat" cmpd="sng">
              <a:solidFill>
                <a:srgbClr val="50505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836" name="Google Shape;1836;p77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11276075" y="3523488"/>
              <a:ext cx="472440" cy="2042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7" name="Google Shape;1837;p77"/>
            <p:cNvSpPr/>
            <p:nvPr/>
          </p:nvSpPr>
          <p:spPr>
            <a:xfrm>
              <a:off x="11114532" y="3700272"/>
              <a:ext cx="394970" cy="239395"/>
            </a:xfrm>
            <a:custGeom>
              <a:avLst/>
              <a:gdLst/>
              <a:ahLst/>
              <a:cxnLst/>
              <a:rect l="l" t="t" r="r" b="b"/>
              <a:pathLst>
                <a:path w="394970" h="239395" extrusionOk="0">
                  <a:moveTo>
                    <a:pt x="394462" y="0"/>
                  </a:moveTo>
                  <a:lnTo>
                    <a:pt x="0" y="0"/>
                  </a:lnTo>
                  <a:lnTo>
                    <a:pt x="0" y="239013"/>
                  </a:lnTo>
                  <a:lnTo>
                    <a:pt x="197358" y="239013"/>
                  </a:lnTo>
                  <a:lnTo>
                    <a:pt x="394462" y="239013"/>
                  </a:lnTo>
                  <a:lnTo>
                    <a:pt x="394462" y="0"/>
                  </a:ln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8" name="Google Shape;1838;p77"/>
            <p:cNvSpPr/>
            <p:nvPr/>
          </p:nvSpPr>
          <p:spPr>
            <a:xfrm>
              <a:off x="11114532" y="3700272"/>
              <a:ext cx="394970" cy="239395"/>
            </a:xfrm>
            <a:custGeom>
              <a:avLst/>
              <a:gdLst/>
              <a:ahLst/>
              <a:cxnLst/>
              <a:rect l="l" t="t" r="r" b="b"/>
              <a:pathLst>
                <a:path w="394970" h="239395" extrusionOk="0">
                  <a:moveTo>
                    <a:pt x="197358" y="239013"/>
                  </a:moveTo>
                  <a:lnTo>
                    <a:pt x="0" y="239013"/>
                  </a:lnTo>
                  <a:lnTo>
                    <a:pt x="0" y="0"/>
                  </a:lnTo>
                  <a:lnTo>
                    <a:pt x="394462" y="0"/>
                  </a:lnTo>
                  <a:lnTo>
                    <a:pt x="394462" y="239013"/>
                  </a:lnTo>
                  <a:lnTo>
                    <a:pt x="197358" y="239013"/>
                  </a:lnTo>
                </a:path>
              </a:pathLst>
            </a:custGeom>
            <a:noFill/>
            <a:ln w="12175" cap="flat" cmpd="sng">
              <a:solidFill>
                <a:srgbClr val="50505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839" name="Google Shape;1839;p77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11205972" y="3736848"/>
              <a:ext cx="205740" cy="15544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40" name="Google Shape;1840;p77"/>
            <p:cNvSpPr/>
            <p:nvPr/>
          </p:nvSpPr>
          <p:spPr>
            <a:xfrm>
              <a:off x="7840980" y="2133599"/>
              <a:ext cx="3703954" cy="3158490"/>
            </a:xfrm>
            <a:custGeom>
              <a:avLst/>
              <a:gdLst/>
              <a:ahLst/>
              <a:cxnLst/>
              <a:rect l="l" t="t" r="r" b="b"/>
              <a:pathLst>
                <a:path w="3703954" h="3158490" extrusionOk="0">
                  <a:moveTo>
                    <a:pt x="50800" y="31750"/>
                  </a:moveTo>
                  <a:lnTo>
                    <a:pt x="0" y="31750"/>
                  </a:lnTo>
                  <a:lnTo>
                    <a:pt x="0" y="44450"/>
                  </a:lnTo>
                  <a:lnTo>
                    <a:pt x="50800" y="44450"/>
                  </a:lnTo>
                  <a:lnTo>
                    <a:pt x="50800" y="31750"/>
                  </a:lnTo>
                  <a:close/>
                </a:path>
                <a:path w="3703954" h="3158490" extrusionOk="0">
                  <a:moveTo>
                    <a:pt x="88900" y="168910"/>
                  </a:moveTo>
                  <a:lnTo>
                    <a:pt x="50990" y="168821"/>
                  </a:lnTo>
                  <a:lnTo>
                    <a:pt x="52197" y="137541"/>
                  </a:lnTo>
                  <a:lnTo>
                    <a:pt x="0" y="173736"/>
                  </a:lnTo>
                  <a:lnTo>
                    <a:pt x="49276" y="213741"/>
                  </a:lnTo>
                  <a:lnTo>
                    <a:pt x="50507" y="181521"/>
                  </a:lnTo>
                  <a:lnTo>
                    <a:pt x="88900" y="181610"/>
                  </a:lnTo>
                  <a:lnTo>
                    <a:pt x="88900" y="168910"/>
                  </a:lnTo>
                  <a:close/>
                </a:path>
                <a:path w="3703954" h="3158490" extrusionOk="0">
                  <a:moveTo>
                    <a:pt x="139700" y="31750"/>
                  </a:moveTo>
                  <a:lnTo>
                    <a:pt x="88900" y="31750"/>
                  </a:lnTo>
                  <a:lnTo>
                    <a:pt x="88900" y="44450"/>
                  </a:lnTo>
                  <a:lnTo>
                    <a:pt x="139700" y="44450"/>
                  </a:lnTo>
                  <a:lnTo>
                    <a:pt x="139700" y="31750"/>
                  </a:lnTo>
                  <a:close/>
                </a:path>
                <a:path w="3703954" h="3158490" extrusionOk="0">
                  <a:moveTo>
                    <a:pt x="177800" y="168910"/>
                  </a:moveTo>
                  <a:lnTo>
                    <a:pt x="127000" y="168910"/>
                  </a:lnTo>
                  <a:lnTo>
                    <a:pt x="127000" y="181610"/>
                  </a:lnTo>
                  <a:lnTo>
                    <a:pt x="177800" y="181610"/>
                  </a:lnTo>
                  <a:lnTo>
                    <a:pt x="177800" y="168910"/>
                  </a:lnTo>
                  <a:close/>
                </a:path>
                <a:path w="3703954" h="3158490" extrusionOk="0">
                  <a:moveTo>
                    <a:pt x="228600" y="31750"/>
                  </a:moveTo>
                  <a:lnTo>
                    <a:pt x="177800" y="31750"/>
                  </a:lnTo>
                  <a:lnTo>
                    <a:pt x="177800" y="44450"/>
                  </a:lnTo>
                  <a:lnTo>
                    <a:pt x="228600" y="44450"/>
                  </a:lnTo>
                  <a:lnTo>
                    <a:pt x="228600" y="31750"/>
                  </a:lnTo>
                  <a:close/>
                </a:path>
                <a:path w="3703954" h="3158490" extrusionOk="0">
                  <a:moveTo>
                    <a:pt x="266700" y="168910"/>
                  </a:moveTo>
                  <a:lnTo>
                    <a:pt x="215900" y="168910"/>
                  </a:lnTo>
                  <a:lnTo>
                    <a:pt x="215900" y="181610"/>
                  </a:lnTo>
                  <a:lnTo>
                    <a:pt x="266700" y="181610"/>
                  </a:lnTo>
                  <a:lnTo>
                    <a:pt x="266700" y="168910"/>
                  </a:lnTo>
                  <a:close/>
                </a:path>
                <a:path w="3703954" h="3158490" extrusionOk="0">
                  <a:moveTo>
                    <a:pt x="317500" y="31750"/>
                  </a:moveTo>
                  <a:lnTo>
                    <a:pt x="266700" y="31750"/>
                  </a:lnTo>
                  <a:lnTo>
                    <a:pt x="266700" y="44450"/>
                  </a:lnTo>
                  <a:lnTo>
                    <a:pt x="317500" y="44450"/>
                  </a:lnTo>
                  <a:lnTo>
                    <a:pt x="317500" y="31750"/>
                  </a:lnTo>
                  <a:close/>
                </a:path>
                <a:path w="3703954" h="3158490" extrusionOk="0">
                  <a:moveTo>
                    <a:pt x="355600" y="169037"/>
                  </a:moveTo>
                  <a:lnTo>
                    <a:pt x="304800" y="169037"/>
                  </a:lnTo>
                  <a:lnTo>
                    <a:pt x="304800" y="181737"/>
                  </a:lnTo>
                  <a:lnTo>
                    <a:pt x="355600" y="181737"/>
                  </a:lnTo>
                  <a:lnTo>
                    <a:pt x="355600" y="169037"/>
                  </a:lnTo>
                  <a:close/>
                </a:path>
                <a:path w="3703954" h="3158490" extrusionOk="0">
                  <a:moveTo>
                    <a:pt x="406400" y="31750"/>
                  </a:moveTo>
                  <a:lnTo>
                    <a:pt x="355600" y="31750"/>
                  </a:lnTo>
                  <a:lnTo>
                    <a:pt x="355600" y="44450"/>
                  </a:lnTo>
                  <a:lnTo>
                    <a:pt x="406400" y="44450"/>
                  </a:lnTo>
                  <a:lnTo>
                    <a:pt x="406400" y="31750"/>
                  </a:lnTo>
                  <a:close/>
                </a:path>
                <a:path w="3703954" h="3158490" extrusionOk="0">
                  <a:moveTo>
                    <a:pt x="444500" y="169037"/>
                  </a:moveTo>
                  <a:lnTo>
                    <a:pt x="393700" y="169037"/>
                  </a:lnTo>
                  <a:lnTo>
                    <a:pt x="393700" y="181737"/>
                  </a:lnTo>
                  <a:lnTo>
                    <a:pt x="444500" y="181737"/>
                  </a:lnTo>
                  <a:lnTo>
                    <a:pt x="444500" y="169037"/>
                  </a:lnTo>
                  <a:close/>
                </a:path>
                <a:path w="3703954" h="3158490" extrusionOk="0">
                  <a:moveTo>
                    <a:pt x="495300" y="31750"/>
                  </a:moveTo>
                  <a:lnTo>
                    <a:pt x="444500" y="31750"/>
                  </a:lnTo>
                  <a:lnTo>
                    <a:pt x="444500" y="44450"/>
                  </a:lnTo>
                  <a:lnTo>
                    <a:pt x="495300" y="44450"/>
                  </a:lnTo>
                  <a:lnTo>
                    <a:pt x="495300" y="31750"/>
                  </a:lnTo>
                  <a:close/>
                </a:path>
                <a:path w="3703954" h="3158490" extrusionOk="0">
                  <a:moveTo>
                    <a:pt x="533400" y="169037"/>
                  </a:moveTo>
                  <a:lnTo>
                    <a:pt x="482600" y="169037"/>
                  </a:lnTo>
                  <a:lnTo>
                    <a:pt x="482600" y="181737"/>
                  </a:lnTo>
                  <a:lnTo>
                    <a:pt x="533400" y="181737"/>
                  </a:lnTo>
                  <a:lnTo>
                    <a:pt x="533400" y="169037"/>
                  </a:lnTo>
                  <a:close/>
                </a:path>
                <a:path w="3703954" h="3158490" extrusionOk="0">
                  <a:moveTo>
                    <a:pt x="584200" y="31750"/>
                  </a:moveTo>
                  <a:lnTo>
                    <a:pt x="533400" y="31750"/>
                  </a:lnTo>
                  <a:lnTo>
                    <a:pt x="533400" y="44450"/>
                  </a:lnTo>
                  <a:lnTo>
                    <a:pt x="584200" y="44450"/>
                  </a:lnTo>
                  <a:lnTo>
                    <a:pt x="584200" y="31750"/>
                  </a:lnTo>
                  <a:close/>
                </a:path>
                <a:path w="3703954" h="3158490" extrusionOk="0">
                  <a:moveTo>
                    <a:pt x="622300" y="169164"/>
                  </a:moveTo>
                  <a:lnTo>
                    <a:pt x="571500" y="169164"/>
                  </a:lnTo>
                  <a:lnTo>
                    <a:pt x="571500" y="181864"/>
                  </a:lnTo>
                  <a:lnTo>
                    <a:pt x="622300" y="181864"/>
                  </a:lnTo>
                  <a:lnTo>
                    <a:pt x="622300" y="169164"/>
                  </a:lnTo>
                  <a:close/>
                </a:path>
                <a:path w="3703954" h="3158490" extrusionOk="0">
                  <a:moveTo>
                    <a:pt x="673100" y="31750"/>
                  </a:moveTo>
                  <a:lnTo>
                    <a:pt x="622300" y="31750"/>
                  </a:lnTo>
                  <a:lnTo>
                    <a:pt x="622300" y="44450"/>
                  </a:lnTo>
                  <a:lnTo>
                    <a:pt x="673100" y="44450"/>
                  </a:lnTo>
                  <a:lnTo>
                    <a:pt x="673100" y="31750"/>
                  </a:lnTo>
                  <a:close/>
                </a:path>
                <a:path w="3703954" h="3158490" extrusionOk="0">
                  <a:moveTo>
                    <a:pt x="711200" y="169164"/>
                  </a:moveTo>
                  <a:lnTo>
                    <a:pt x="660400" y="169164"/>
                  </a:lnTo>
                  <a:lnTo>
                    <a:pt x="660400" y="181864"/>
                  </a:lnTo>
                  <a:lnTo>
                    <a:pt x="711200" y="181864"/>
                  </a:lnTo>
                  <a:lnTo>
                    <a:pt x="711200" y="169164"/>
                  </a:lnTo>
                  <a:close/>
                </a:path>
                <a:path w="3703954" h="3158490" extrusionOk="0">
                  <a:moveTo>
                    <a:pt x="762000" y="31750"/>
                  </a:moveTo>
                  <a:lnTo>
                    <a:pt x="711200" y="31750"/>
                  </a:lnTo>
                  <a:lnTo>
                    <a:pt x="711200" y="44450"/>
                  </a:lnTo>
                  <a:lnTo>
                    <a:pt x="762000" y="44450"/>
                  </a:lnTo>
                  <a:lnTo>
                    <a:pt x="762000" y="31750"/>
                  </a:lnTo>
                  <a:close/>
                </a:path>
                <a:path w="3703954" h="3158490" extrusionOk="0">
                  <a:moveTo>
                    <a:pt x="800100" y="169291"/>
                  </a:moveTo>
                  <a:lnTo>
                    <a:pt x="749300" y="169164"/>
                  </a:lnTo>
                  <a:lnTo>
                    <a:pt x="749300" y="181864"/>
                  </a:lnTo>
                  <a:lnTo>
                    <a:pt x="800100" y="181991"/>
                  </a:lnTo>
                  <a:lnTo>
                    <a:pt x="800100" y="169291"/>
                  </a:lnTo>
                  <a:close/>
                </a:path>
                <a:path w="3703954" h="3158490" extrusionOk="0">
                  <a:moveTo>
                    <a:pt x="850900" y="31750"/>
                  </a:moveTo>
                  <a:lnTo>
                    <a:pt x="800100" y="31750"/>
                  </a:lnTo>
                  <a:lnTo>
                    <a:pt x="800100" y="44450"/>
                  </a:lnTo>
                  <a:lnTo>
                    <a:pt x="850900" y="44450"/>
                  </a:lnTo>
                  <a:lnTo>
                    <a:pt x="850900" y="31750"/>
                  </a:lnTo>
                  <a:close/>
                </a:path>
                <a:path w="3703954" h="3158490" extrusionOk="0">
                  <a:moveTo>
                    <a:pt x="889000" y="169291"/>
                  </a:moveTo>
                  <a:lnTo>
                    <a:pt x="838200" y="169291"/>
                  </a:lnTo>
                  <a:lnTo>
                    <a:pt x="838200" y="181991"/>
                  </a:lnTo>
                  <a:lnTo>
                    <a:pt x="889000" y="181991"/>
                  </a:lnTo>
                  <a:lnTo>
                    <a:pt x="889000" y="169291"/>
                  </a:lnTo>
                  <a:close/>
                </a:path>
                <a:path w="3703954" h="3158490" extrusionOk="0">
                  <a:moveTo>
                    <a:pt x="939800" y="31750"/>
                  </a:moveTo>
                  <a:lnTo>
                    <a:pt x="889000" y="31750"/>
                  </a:lnTo>
                  <a:lnTo>
                    <a:pt x="889000" y="44450"/>
                  </a:lnTo>
                  <a:lnTo>
                    <a:pt x="939800" y="44450"/>
                  </a:lnTo>
                  <a:lnTo>
                    <a:pt x="939800" y="31750"/>
                  </a:lnTo>
                  <a:close/>
                </a:path>
                <a:path w="3703954" h="3158490" extrusionOk="0">
                  <a:moveTo>
                    <a:pt x="962152" y="1124839"/>
                  </a:moveTo>
                  <a:lnTo>
                    <a:pt x="949452" y="1124839"/>
                  </a:lnTo>
                  <a:lnTo>
                    <a:pt x="949452" y="1175639"/>
                  </a:lnTo>
                  <a:lnTo>
                    <a:pt x="962152" y="1175639"/>
                  </a:lnTo>
                  <a:lnTo>
                    <a:pt x="962152" y="1124839"/>
                  </a:lnTo>
                  <a:close/>
                </a:path>
                <a:path w="3703954" h="3158490" extrusionOk="0">
                  <a:moveTo>
                    <a:pt x="962152" y="1035939"/>
                  </a:moveTo>
                  <a:lnTo>
                    <a:pt x="949452" y="1035939"/>
                  </a:lnTo>
                  <a:lnTo>
                    <a:pt x="949452" y="1086739"/>
                  </a:lnTo>
                  <a:lnTo>
                    <a:pt x="962152" y="1086739"/>
                  </a:lnTo>
                  <a:lnTo>
                    <a:pt x="962152" y="1035939"/>
                  </a:lnTo>
                  <a:close/>
                </a:path>
                <a:path w="3703954" h="3158490" extrusionOk="0">
                  <a:moveTo>
                    <a:pt x="962152" y="947039"/>
                  </a:moveTo>
                  <a:lnTo>
                    <a:pt x="949452" y="947039"/>
                  </a:lnTo>
                  <a:lnTo>
                    <a:pt x="949452" y="997839"/>
                  </a:lnTo>
                  <a:lnTo>
                    <a:pt x="962152" y="997839"/>
                  </a:lnTo>
                  <a:lnTo>
                    <a:pt x="962152" y="947039"/>
                  </a:lnTo>
                  <a:close/>
                </a:path>
                <a:path w="3703954" h="3158490" extrusionOk="0">
                  <a:moveTo>
                    <a:pt x="962152" y="858139"/>
                  </a:moveTo>
                  <a:lnTo>
                    <a:pt x="949452" y="858139"/>
                  </a:lnTo>
                  <a:lnTo>
                    <a:pt x="949452" y="908939"/>
                  </a:lnTo>
                  <a:lnTo>
                    <a:pt x="962152" y="908939"/>
                  </a:lnTo>
                  <a:lnTo>
                    <a:pt x="962152" y="858139"/>
                  </a:lnTo>
                  <a:close/>
                </a:path>
                <a:path w="3703954" h="3158490" extrusionOk="0">
                  <a:moveTo>
                    <a:pt x="962152" y="769239"/>
                  </a:moveTo>
                  <a:lnTo>
                    <a:pt x="949452" y="769239"/>
                  </a:lnTo>
                  <a:lnTo>
                    <a:pt x="949452" y="820039"/>
                  </a:lnTo>
                  <a:lnTo>
                    <a:pt x="962152" y="820039"/>
                  </a:lnTo>
                  <a:lnTo>
                    <a:pt x="962152" y="769239"/>
                  </a:lnTo>
                  <a:close/>
                </a:path>
                <a:path w="3703954" h="3158490" extrusionOk="0">
                  <a:moveTo>
                    <a:pt x="962152" y="680339"/>
                  </a:moveTo>
                  <a:lnTo>
                    <a:pt x="949452" y="680339"/>
                  </a:lnTo>
                  <a:lnTo>
                    <a:pt x="949452" y="731139"/>
                  </a:lnTo>
                  <a:lnTo>
                    <a:pt x="962152" y="731139"/>
                  </a:lnTo>
                  <a:lnTo>
                    <a:pt x="962152" y="680339"/>
                  </a:lnTo>
                  <a:close/>
                </a:path>
                <a:path w="3703954" h="3158490" extrusionOk="0">
                  <a:moveTo>
                    <a:pt x="962152" y="591439"/>
                  </a:moveTo>
                  <a:lnTo>
                    <a:pt x="949452" y="591439"/>
                  </a:lnTo>
                  <a:lnTo>
                    <a:pt x="949452" y="642239"/>
                  </a:lnTo>
                  <a:lnTo>
                    <a:pt x="962152" y="642239"/>
                  </a:lnTo>
                  <a:lnTo>
                    <a:pt x="962152" y="591439"/>
                  </a:lnTo>
                  <a:close/>
                </a:path>
                <a:path w="3703954" h="3158490" extrusionOk="0">
                  <a:moveTo>
                    <a:pt x="962152" y="502539"/>
                  </a:moveTo>
                  <a:lnTo>
                    <a:pt x="949452" y="502539"/>
                  </a:lnTo>
                  <a:lnTo>
                    <a:pt x="949452" y="553339"/>
                  </a:lnTo>
                  <a:lnTo>
                    <a:pt x="962152" y="553339"/>
                  </a:lnTo>
                  <a:lnTo>
                    <a:pt x="962152" y="502539"/>
                  </a:lnTo>
                  <a:close/>
                </a:path>
                <a:path w="3703954" h="3158490" extrusionOk="0">
                  <a:moveTo>
                    <a:pt x="962152" y="413639"/>
                  </a:moveTo>
                  <a:lnTo>
                    <a:pt x="949452" y="413639"/>
                  </a:lnTo>
                  <a:lnTo>
                    <a:pt x="949452" y="464439"/>
                  </a:lnTo>
                  <a:lnTo>
                    <a:pt x="962152" y="464439"/>
                  </a:lnTo>
                  <a:lnTo>
                    <a:pt x="962152" y="413639"/>
                  </a:lnTo>
                  <a:close/>
                </a:path>
                <a:path w="3703954" h="3158490" extrusionOk="0">
                  <a:moveTo>
                    <a:pt x="962152" y="324739"/>
                  </a:moveTo>
                  <a:lnTo>
                    <a:pt x="949452" y="324739"/>
                  </a:lnTo>
                  <a:lnTo>
                    <a:pt x="949452" y="375539"/>
                  </a:lnTo>
                  <a:lnTo>
                    <a:pt x="962152" y="375539"/>
                  </a:lnTo>
                  <a:lnTo>
                    <a:pt x="962152" y="324739"/>
                  </a:lnTo>
                  <a:close/>
                </a:path>
                <a:path w="3703954" h="3158490" extrusionOk="0">
                  <a:moveTo>
                    <a:pt x="962152" y="235839"/>
                  </a:moveTo>
                  <a:lnTo>
                    <a:pt x="949452" y="235839"/>
                  </a:lnTo>
                  <a:lnTo>
                    <a:pt x="949452" y="286639"/>
                  </a:lnTo>
                  <a:lnTo>
                    <a:pt x="962152" y="286639"/>
                  </a:lnTo>
                  <a:lnTo>
                    <a:pt x="962152" y="235839"/>
                  </a:lnTo>
                  <a:close/>
                </a:path>
                <a:path w="3703954" h="3158490" extrusionOk="0">
                  <a:moveTo>
                    <a:pt x="962152" y="172212"/>
                  </a:moveTo>
                  <a:lnTo>
                    <a:pt x="959231" y="169291"/>
                  </a:lnTo>
                  <a:lnTo>
                    <a:pt x="927100" y="169291"/>
                  </a:lnTo>
                  <a:lnTo>
                    <a:pt x="927100" y="181991"/>
                  </a:lnTo>
                  <a:lnTo>
                    <a:pt x="949452" y="181991"/>
                  </a:lnTo>
                  <a:lnTo>
                    <a:pt x="949452" y="197739"/>
                  </a:lnTo>
                  <a:lnTo>
                    <a:pt x="962152" y="197739"/>
                  </a:lnTo>
                  <a:lnTo>
                    <a:pt x="962152" y="181991"/>
                  </a:lnTo>
                  <a:lnTo>
                    <a:pt x="962152" y="175641"/>
                  </a:lnTo>
                  <a:lnTo>
                    <a:pt x="962152" y="172212"/>
                  </a:lnTo>
                  <a:close/>
                </a:path>
                <a:path w="3703954" h="3158490" extrusionOk="0">
                  <a:moveTo>
                    <a:pt x="993902" y="1210818"/>
                  </a:moveTo>
                  <a:lnTo>
                    <a:pt x="917702" y="1210818"/>
                  </a:lnTo>
                  <a:lnTo>
                    <a:pt x="955802" y="1261618"/>
                  </a:lnTo>
                  <a:lnTo>
                    <a:pt x="984377" y="1223518"/>
                  </a:lnTo>
                  <a:lnTo>
                    <a:pt x="991704" y="1213739"/>
                  </a:lnTo>
                  <a:lnTo>
                    <a:pt x="993902" y="1210818"/>
                  </a:lnTo>
                  <a:close/>
                </a:path>
                <a:path w="3703954" h="3158490" extrusionOk="0">
                  <a:moveTo>
                    <a:pt x="1028700" y="31750"/>
                  </a:moveTo>
                  <a:lnTo>
                    <a:pt x="977900" y="31750"/>
                  </a:lnTo>
                  <a:lnTo>
                    <a:pt x="977900" y="44450"/>
                  </a:lnTo>
                  <a:lnTo>
                    <a:pt x="1028700" y="44450"/>
                  </a:lnTo>
                  <a:lnTo>
                    <a:pt x="1028700" y="31750"/>
                  </a:lnTo>
                  <a:close/>
                </a:path>
                <a:path w="3703954" h="3158490" extrusionOk="0">
                  <a:moveTo>
                    <a:pt x="1117600" y="31750"/>
                  </a:moveTo>
                  <a:lnTo>
                    <a:pt x="1066800" y="31750"/>
                  </a:lnTo>
                  <a:lnTo>
                    <a:pt x="1066800" y="44450"/>
                  </a:lnTo>
                  <a:lnTo>
                    <a:pt x="1117600" y="44450"/>
                  </a:lnTo>
                  <a:lnTo>
                    <a:pt x="1117600" y="31750"/>
                  </a:lnTo>
                  <a:close/>
                </a:path>
                <a:path w="3703954" h="3158490" extrusionOk="0">
                  <a:moveTo>
                    <a:pt x="1182878" y="1122680"/>
                  </a:moveTo>
                  <a:lnTo>
                    <a:pt x="1170178" y="1122680"/>
                  </a:lnTo>
                  <a:lnTo>
                    <a:pt x="1170178" y="1173480"/>
                  </a:lnTo>
                  <a:lnTo>
                    <a:pt x="1182878" y="1173480"/>
                  </a:lnTo>
                  <a:lnTo>
                    <a:pt x="1182878" y="1122680"/>
                  </a:lnTo>
                  <a:close/>
                </a:path>
                <a:path w="3703954" h="3158490" extrusionOk="0">
                  <a:moveTo>
                    <a:pt x="1182878" y="1033780"/>
                  </a:moveTo>
                  <a:lnTo>
                    <a:pt x="1170178" y="1033780"/>
                  </a:lnTo>
                  <a:lnTo>
                    <a:pt x="1170178" y="1084580"/>
                  </a:lnTo>
                  <a:lnTo>
                    <a:pt x="1182878" y="1084580"/>
                  </a:lnTo>
                  <a:lnTo>
                    <a:pt x="1182878" y="1033780"/>
                  </a:lnTo>
                  <a:close/>
                </a:path>
                <a:path w="3703954" h="3158490" extrusionOk="0">
                  <a:moveTo>
                    <a:pt x="1182878" y="944880"/>
                  </a:moveTo>
                  <a:lnTo>
                    <a:pt x="1170178" y="944880"/>
                  </a:lnTo>
                  <a:lnTo>
                    <a:pt x="1170178" y="995680"/>
                  </a:lnTo>
                  <a:lnTo>
                    <a:pt x="1182878" y="995680"/>
                  </a:lnTo>
                  <a:lnTo>
                    <a:pt x="1182878" y="944880"/>
                  </a:lnTo>
                  <a:close/>
                </a:path>
                <a:path w="3703954" h="3158490" extrusionOk="0">
                  <a:moveTo>
                    <a:pt x="1182878" y="855980"/>
                  </a:moveTo>
                  <a:lnTo>
                    <a:pt x="1170178" y="855980"/>
                  </a:lnTo>
                  <a:lnTo>
                    <a:pt x="1170178" y="906780"/>
                  </a:lnTo>
                  <a:lnTo>
                    <a:pt x="1182878" y="906780"/>
                  </a:lnTo>
                  <a:lnTo>
                    <a:pt x="1182878" y="855980"/>
                  </a:lnTo>
                  <a:close/>
                </a:path>
                <a:path w="3703954" h="3158490" extrusionOk="0">
                  <a:moveTo>
                    <a:pt x="1182878" y="767080"/>
                  </a:moveTo>
                  <a:lnTo>
                    <a:pt x="1170178" y="767080"/>
                  </a:lnTo>
                  <a:lnTo>
                    <a:pt x="1170178" y="817880"/>
                  </a:lnTo>
                  <a:lnTo>
                    <a:pt x="1182878" y="817880"/>
                  </a:lnTo>
                  <a:lnTo>
                    <a:pt x="1182878" y="767080"/>
                  </a:lnTo>
                  <a:close/>
                </a:path>
                <a:path w="3703954" h="3158490" extrusionOk="0">
                  <a:moveTo>
                    <a:pt x="1182878" y="678180"/>
                  </a:moveTo>
                  <a:lnTo>
                    <a:pt x="1170178" y="678180"/>
                  </a:lnTo>
                  <a:lnTo>
                    <a:pt x="1170178" y="728980"/>
                  </a:lnTo>
                  <a:lnTo>
                    <a:pt x="1182878" y="728980"/>
                  </a:lnTo>
                  <a:lnTo>
                    <a:pt x="1182878" y="678180"/>
                  </a:lnTo>
                  <a:close/>
                </a:path>
                <a:path w="3703954" h="3158490" extrusionOk="0">
                  <a:moveTo>
                    <a:pt x="1182878" y="589280"/>
                  </a:moveTo>
                  <a:lnTo>
                    <a:pt x="1170178" y="589280"/>
                  </a:lnTo>
                  <a:lnTo>
                    <a:pt x="1170178" y="640080"/>
                  </a:lnTo>
                  <a:lnTo>
                    <a:pt x="1182878" y="640080"/>
                  </a:lnTo>
                  <a:lnTo>
                    <a:pt x="1182878" y="589280"/>
                  </a:lnTo>
                  <a:close/>
                </a:path>
                <a:path w="3703954" h="3158490" extrusionOk="0">
                  <a:moveTo>
                    <a:pt x="1182878" y="500380"/>
                  </a:moveTo>
                  <a:lnTo>
                    <a:pt x="1170178" y="500380"/>
                  </a:lnTo>
                  <a:lnTo>
                    <a:pt x="1170178" y="551180"/>
                  </a:lnTo>
                  <a:lnTo>
                    <a:pt x="1182878" y="551180"/>
                  </a:lnTo>
                  <a:lnTo>
                    <a:pt x="1182878" y="500380"/>
                  </a:lnTo>
                  <a:close/>
                </a:path>
                <a:path w="3703954" h="3158490" extrusionOk="0">
                  <a:moveTo>
                    <a:pt x="1182878" y="411480"/>
                  </a:moveTo>
                  <a:lnTo>
                    <a:pt x="1170178" y="411480"/>
                  </a:lnTo>
                  <a:lnTo>
                    <a:pt x="1170178" y="462280"/>
                  </a:lnTo>
                  <a:lnTo>
                    <a:pt x="1182878" y="462280"/>
                  </a:lnTo>
                  <a:lnTo>
                    <a:pt x="1182878" y="411480"/>
                  </a:lnTo>
                  <a:close/>
                </a:path>
                <a:path w="3703954" h="3158490" extrusionOk="0">
                  <a:moveTo>
                    <a:pt x="1182878" y="322580"/>
                  </a:moveTo>
                  <a:lnTo>
                    <a:pt x="1170178" y="322580"/>
                  </a:lnTo>
                  <a:lnTo>
                    <a:pt x="1170178" y="373380"/>
                  </a:lnTo>
                  <a:lnTo>
                    <a:pt x="1182878" y="373380"/>
                  </a:lnTo>
                  <a:lnTo>
                    <a:pt x="1182878" y="322580"/>
                  </a:lnTo>
                  <a:close/>
                </a:path>
                <a:path w="3703954" h="3158490" extrusionOk="0">
                  <a:moveTo>
                    <a:pt x="1182878" y="233680"/>
                  </a:moveTo>
                  <a:lnTo>
                    <a:pt x="1170178" y="233680"/>
                  </a:lnTo>
                  <a:lnTo>
                    <a:pt x="1170178" y="284480"/>
                  </a:lnTo>
                  <a:lnTo>
                    <a:pt x="1182878" y="284480"/>
                  </a:lnTo>
                  <a:lnTo>
                    <a:pt x="1182878" y="233680"/>
                  </a:lnTo>
                  <a:close/>
                </a:path>
                <a:path w="3703954" h="3158490" extrusionOk="0">
                  <a:moveTo>
                    <a:pt x="1206500" y="31750"/>
                  </a:moveTo>
                  <a:lnTo>
                    <a:pt x="1155700" y="31750"/>
                  </a:lnTo>
                  <a:lnTo>
                    <a:pt x="1155700" y="44450"/>
                  </a:lnTo>
                  <a:lnTo>
                    <a:pt x="1206500" y="44450"/>
                  </a:lnTo>
                  <a:lnTo>
                    <a:pt x="1206500" y="31750"/>
                  </a:lnTo>
                  <a:close/>
                </a:path>
                <a:path w="3703954" h="3158490" extrusionOk="0">
                  <a:moveTo>
                    <a:pt x="1207389" y="169291"/>
                  </a:moveTo>
                  <a:lnTo>
                    <a:pt x="1172972" y="169291"/>
                  </a:lnTo>
                  <a:lnTo>
                    <a:pt x="1170178" y="172212"/>
                  </a:lnTo>
                  <a:lnTo>
                    <a:pt x="1170178" y="195580"/>
                  </a:lnTo>
                  <a:lnTo>
                    <a:pt x="1182878" y="195580"/>
                  </a:lnTo>
                  <a:lnTo>
                    <a:pt x="1182878" y="181991"/>
                  </a:lnTo>
                  <a:lnTo>
                    <a:pt x="1207389" y="181991"/>
                  </a:lnTo>
                  <a:lnTo>
                    <a:pt x="1207389" y="175641"/>
                  </a:lnTo>
                  <a:lnTo>
                    <a:pt x="1207389" y="169291"/>
                  </a:lnTo>
                  <a:close/>
                </a:path>
                <a:path w="3703954" h="3158490" extrusionOk="0">
                  <a:moveTo>
                    <a:pt x="1214628" y="1210818"/>
                  </a:moveTo>
                  <a:lnTo>
                    <a:pt x="1138428" y="1210818"/>
                  </a:lnTo>
                  <a:lnTo>
                    <a:pt x="1176528" y="1261618"/>
                  </a:lnTo>
                  <a:lnTo>
                    <a:pt x="1205103" y="1223518"/>
                  </a:lnTo>
                  <a:lnTo>
                    <a:pt x="1214056" y="1211580"/>
                  </a:lnTo>
                  <a:lnTo>
                    <a:pt x="1214628" y="1210818"/>
                  </a:lnTo>
                  <a:close/>
                </a:path>
                <a:path w="3703954" h="3158490" extrusionOk="0">
                  <a:moveTo>
                    <a:pt x="1280414" y="3035808"/>
                  </a:moveTo>
                  <a:lnTo>
                    <a:pt x="1267714" y="3035808"/>
                  </a:lnTo>
                  <a:lnTo>
                    <a:pt x="1267714" y="3086608"/>
                  </a:lnTo>
                  <a:lnTo>
                    <a:pt x="1280414" y="3086608"/>
                  </a:lnTo>
                  <a:lnTo>
                    <a:pt x="1280414" y="3035808"/>
                  </a:lnTo>
                  <a:close/>
                </a:path>
                <a:path w="3703954" h="3158490" extrusionOk="0">
                  <a:moveTo>
                    <a:pt x="1280414" y="2946908"/>
                  </a:moveTo>
                  <a:lnTo>
                    <a:pt x="1267714" y="2946908"/>
                  </a:lnTo>
                  <a:lnTo>
                    <a:pt x="1267714" y="2997708"/>
                  </a:lnTo>
                  <a:lnTo>
                    <a:pt x="1280414" y="2997708"/>
                  </a:lnTo>
                  <a:lnTo>
                    <a:pt x="1280414" y="2946908"/>
                  </a:lnTo>
                  <a:close/>
                </a:path>
                <a:path w="3703954" h="3158490" extrusionOk="0">
                  <a:moveTo>
                    <a:pt x="1280414" y="2858008"/>
                  </a:moveTo>
                  <a:lnTo>
                    <a:pt x="1267714" y="2858008"/>
                  </a:lnTo>
                  <a:lnTo>
                    <a:pt x="1267714" y="2908808"/>
                  </a:lnTo>
                  <a:lnTo>
                    <a:pt x="1280414" y="2908808"/>
                  </a:lnTo>
                  <a:lnTo>
                    <a:pt x="1280414" y="2858008"/>
                  </a:lnTo>
                  <a:close/>
                </a:path>
                <a:path w="3703954" h="3158490" extrusionOk="0">
                  <a:moveTo>
                    <a:pt x="1280414" y="2769108"/>
                  </a:moveTo>
                  <a:lnTo>
                    <a:pt x="1267714" y="2769108"/>
                  </a:lnTo>
                  <a:lnTo>
                    <a:pt x="1267714" y="2819908"/>
                  </a:lnTo>
                  <a:lnTo>
                    <a:pt x="1280414" y="2819908"/>
                  </a:lnTo>
                  <a:lnTo>
                    <a:pt x="1280414" y="2769108"/>
                  </a:lnTo>
                  <a:close/>
                </a:path>
                <a:path w="3703954" h="3158490" extrusionOk="0">
                  <a:moveTo>
                    <a:pt x="1280414" y="2680208"/>
                  </a:moveTo>
                  <a:lnTo>
                    <a:pt x="1267714" y="2680208"/>
                  </a:lnTo>
                  <a:lnTo>
                    <a:pt x="1267714" y="2731008"/>
                  </a:lnTo>
                  <a:lnTo>
                    <a:pt x="1280414" y="2731008"/>
                  </a:lnTo>
                  <a:lnTo>
                    <a:pt x="1280414" y="2680208"/>
                  </a:lnTo>
                  <a:close/>
                </a:path>
                <a:path w="3703954" h="3158490" extrusionOk="0">
                  <a:moveTo>
                    <a:pt x="1280414" y="2591308"/>
                  </a:moveTo>
                  <a:lnTo>
                    <a:pt x="1267714" y="2591308"/>
                  </a:lnTo>
                  <a:lnTo>
                    <a:pt x="1267714" y="2642108"/>
                  </a:lnTo>
                  <a:lnTo>
                    <a:pt x="1280414" y="2642108"/>
                  </a:lnTo>
                  <a:lnTo>
                    <a:pt x="1280414" y="2591308"/>
                  </a:lnTo>
                  <a:close/>
                </a:path>
                <a:path w="3703954" h="3158490" extrusionOk="0">
                  <a:moveTo>
                    <a:pt x="1280414" y="2502408"/>
                  </a:moveTo>
                  <a:lnTo>
                    <a:pt x="1267714" y="2502408"/>
                  </a:lnTo>
                  <a:lnTo>
                    <a:pt x="1267714" y="2553208"/>
                  </a:lnTo>
                  <a:lnTo>
                    <a:pt x="1280414" y="2553208"/>
                  </a:lnTo>
                  <a:lnTo>
                    <a:pt x="1280414" y="2502408"/>
                  </a:lnTo>
                  <a:close/>
                </a:path>
                <a:path w="3703954" h="3158490" extrusionOk="0">
                  <a:moveTo>
                    <a:pt x="1280414" y="2413508"/>
                  </a:moveTo>
                  <a:lnTo>
                    <a:pt x="1267714" y="2413508"/>
                  </a:lnTo>
                  <a:lnTo>
                    <a:pt x="1267714" y="2464308"/>
                  </a:lnTo>
                  <a:lnTo>
                    <a:pt x="1280414" y="2464308"/>
                  </a:lnTo>
                  <a:lnTo>
                    <a:pt x="1280414" y="2413508"/>
                  </a:lnTo>
                  <a:close/>
                </a:path>
                <a:path w="3703954" h="3158490" extrusionOk="0">
                  <a:moveTo>
                    <a:pt x="1280414" y="2324608"/>
                  </a:moveTo>
                  <a:lnTo>
                    <a:pt x="1267714" y="2324608"/>
                  </a:lnTo>
                  <a:lnTo>
                    <a:pt x="1267714" y="2375408"/>
                  </a:lnTo>
                  <a:lnTo>
                    <a:pt x="1280414" y="2375408"/>
                  </a:lnTo>
                  <a:lnTo>
                    <a:pt x="1280414" y="2324608"/>
                  </a:lnTo>
                  <a:close/>
                </a:path>
                <a:path w="3703954" h="3158490" extrusionOk="0">
                  <a:moveTo>
                    <a:pt x="1280414" y="2235708"/>
                  </a:moveTo>
                  <a:lnTo>
                    <a:pt x="1267714" y="2235708"/>
                  </a:lnTo>
                  <a:lnTo>
                    <a:pt x="1267714" y="2286508"/>
                  </a:lnTo>
                  <a:lnTo>
                    <a:pt x="1280414" y="2286508"/>
                  </a:lnTo>
                  <a:lnTo>
                    <a:pt x="1280414" y="2235708"/>
                  </a:lnTo>
                  <a:close/>
                </a:path>
                <a:path w="3703954" h="3158490" extrusionOk="0">
                  <a:moveTo>
                    <a:pt x="1295400" y="31750"/>
                  </a:moveTo>
                  <a:lnTo>
                    <a:pt x="1244600" y="31750"/>
                  </a:lnTo>
                  <a:lnTo>
                    <a:pt x="1244600" y="44450"/>
                  </a:lnTo>
                  <a:lnTo>
                    <a:pt x="1295400" y="44450"/>
                  </a:lnTo>
                  <a:lnTo>
                    <a:pt x="1295400" y="31750"/>
                  </a:lnTo>
                  <a:close/>
                </a:path>
                <a:path w="3703954" h="3158490" extrusionOk="0">
                  <a:moveTo>
                    <a:pt x="1296289" y="169164"/>
                  </a:moveTo>
                  <a:lnTo>
                    <a:pt x="1245489" y="169164"/>
                  </a:lnTo>
                  <a:lnTo>
                    <a:pt x="1245489" y="181864"/>
                  </a:lnTo>
                  <a:lnTo>
                    <a:pt x="1296289" y="181864"/>
                  </a:lnTo>
                  <a:lnTo>
                    <a:pt x="1296289" y="169164"/>
                  </a:lnTo>
                  <a:close/>
                </a:path>
                <a:path w="3703954" h="3158490" extrusionOk="0">
                  <a:moveTo>
                    <a:pt x="1329309" y="3113913"/>
                  </a:moveTo>
                  <a:lnTo>
                    <a:pt x="1278509" y="3113913"/>
                  </a:lnTo>
                  <a:lnTo>
                    <a:pt x="1278509" y="3126613"/>
                  </a:lnTo>
                  <a:lnTo>
                    <a:pt x="1329309" y="3126613"/>
                  </a:lnTo>
                  <a:lnTo>
                    <a:pt x="1329309" y="3113913"/>
                  </a:lnTo>
                  <a:close/>
                </a:path>
                <a:path w="3703954" h="3158490" extrusionOk="0">
                  <a:moveTo>
                    <a:pt x="1384300" y="31750"/>
                  </a:moveTo>
                  <a:lnTo>
                    <a:pt x="1333500" y="31750"/>
                  </a:lnTo>
                  <a:lnTo>
                    <a:pt x="1333500" y="44450"/>
                  </a:lnTo>
                  <a:lnTo>
                    <a:pt x="1384300" y="44450"/>
                  </a:lnTo>
                  <a:lnTo>
                    <a:pt x="1384300" y="31750"/>
                  </a:lnTo>
                  <a:close/>
                </a:path>
                <a:path w="3703954" h="3158490" extrusionOk="0">
                  <a:moveTo>
                    <a:pt x="1385189" y="169037"/>
                  </a:moveTo>
                  <a:lnTo>
                    <a:pt x="1334389" y="169037"/>
                  </a:lnTo>
                  <a:lnTo>
                    <a:pt x="1334389" y="181737"/>
                  </a:lnTo>
                  <a:lnTo>
                    <a:pt x="1385189" y="181737"/>
                  </a:lnTo>
                  <a:lnTo>
                    <a:pt x="1385189" y="169037"/>
                  </a:lnTo>
                  <a:close/>
                </a:path>
                <a:path w="3703954" h="3158490" extrusionOk="0">
                  <a:moveTo>
                    <a:pt x="1418209" y="3113786"/>
                  </a:moveTo>
                  <a:lnTo>
                    <a:pt x="1367409" y="3113786"/>
                  </a:lnTo>
                  <a:lnTo>
                    <a:pt x="1367409" y="3126486"/>
                  </a:lnTo>
                  <a:lnTo>
                    <a:pt x="1418209" y="3126486"/>
                  </a:lnTo>
                  <a:lnTo>
                    <a:pt x="1418209" y="3113786"/>
                  </a:lnTo>
                  <a:close/>
                </a:path>
                <a:path w="3703954" h="3158490" extrusionOk="0">
                  <a:moveTo>
                    <a:pt x="1512062" y="38100"/>
                  </a:moveTo>
                  <a:lnTo>
                    <a:pt x="1503591" y="31750"/>
                  </a:lnTo>
                  <a:lnTo>
                    <a:pt x="1461262" y="0"/>
                  </a:lnTo>
                  <a:lnTo>
                    <a:pt x="1461262" y="31750"/>
                  </a:lnTo>
                  <a:lnTo>
                    <a:pt x="1422400" y="31750"/>
                  </a:lnTo>
                  <a:lnTo>
                    <a:pt x="1422400" y="44450"/>
                  </a:lnTo>
                  <a:lnTo>
                    <a:pt x="1461262" y="44450"/>
                  </a:lnTo>
                  <a:lnTo>
                    <a:pt x="1461262" y="76200"/>
                  </a:lnTo>
                  <a:lnTo>
                    <a:pt x="1503591" y="44450"/>
                  </a:lnTo>
                  <a:lnTo>
                    <a:pt x="1512062" y="38100"/>
                  </a:lnTo>
                  <a:close/>
                </a:path>
                <a:path w="3703954" h="3158490" extrusionOk="0">
                  <a:moveTo>
                    <a:pt x="1512189" y="173736"/>
                  </a:moveTo>
                  <a:lnTo>
                    <a:pt x="1505026" y="168783"/>
                  </a:lnTo>
                  <a:lnTo>
                    <a:pt x="1459865" y="137541"/>
                  </a:lnTo>
                  <a:lnTo>
                    <a:pt x="1461058" y="168821"/>
                  </a:lnTo>
                  <a:lnTo>
                    <a:pt x="1423289" y="168910"/>
                  </a:lnTo>
                  <a:lnTo>
                    <a:pt x="1423289" y="181610"/>
                  </a:lnTo>
                  <a:lnTo>
                    <a:pt x="1461541" y="181521"/>
                  </a:lnTo>
                  <a:lnTo>
                    <a:pt x="1462786" y="213741"/>
                  </a:lnTo>
                  <a:lnTo>
                    <a:pt x="1512189" y="173736"/>
                  </a:lnTo>
                  <a:close/>
                </a:path>
                <a:path w="3703954" h="3158490" extrusionOk="0">
                  <a:moveTo>
                    <a:pt x="1521714" y="3119882"/>
                  </a:moveTo>
                  <a:lnTo>
                    <a:pt x="1513459" y="3113786"/>
                  </a:lnTo>
                  <a:lnTo>
                    <a:pt x="1470660" y="3082163"/>
                  </a:lnTo>
                  <a:lnTo>
                    <a:pt x="1470914" y="3113786"/>
                  </a:lnTo>
                  <a:lnTo>
                    <a:pt x="1456309" y="3113786"/>
                  </a:lnTo>
                  <a:lnTo>
                    <a:pt x="1456309" y="3126486"/>
                  </a:lnTo>
                  <a:lnTo>
                    <a:pt x="1471028" y="3126486"/>
                  </a:lnTo>
                  <a:lnTo>
                    <a:pt x="1471295" y="3158363"/>
                  </a:lnTo>
                  <a:lnTo>
                    <a:pt x="1513052" y="3126486"/>
                  </a:lnTo>
                  <a:lnTo>
                    <a:pt x="1521714" y="3119882"/>
                  </a:lnTo>
                  <a:close/>
                </a:path>
                <a:path w="3703954" h="3158490" extrusionOk="0">
                  <a:moveTo>
                    <a:pt x="3277870" y="104140"/>
                  </a:moveTo>
                  <a:lnTo>
                    <a:pt x="3232404" y="104140"/>
                  </a:lnTo>
                  <a:lnTo>
                    <a:pt x="3233420" y="105156"/>
                  </a:lnTo>
                  <a:lnTo>
                    <a:pt x="3226054" y="105156"/>
                  </a:lnTo>
                  <a:lnTo>
                    <a:pt x="3226054" y="113919"/>
                  </a:lnTo>
                  <a:lnTo>
                    <a:pt x="3228848" y="116840"/>
                  </a:lnTo>
                  <a:lnTo>
                    <a:pt x="3277870" y="116840"/>
                  </a:lnTo>
                  <a:lnTo>
                    <a:pt x="3277870" y="110490"/>
                  </a:lnTo>
                  <a:lnTo>
                    <a:pt x="3277870" y="105156"/>
                  </a:lnTo>
                  <a:lnTo>
                    <a:pt x="3277870" y="104140"/>
                  </a:lnTo>
                  <a:close/>
                </a:path>
                <a:path w="3703954" h="3158490" extrusionOk="0">
                  <a:moveTo>
                    <a:pt x="3301492" y="3113405"/>
                  </a:moveTo>
                  <a:lnTo>
                    <a:pt x="3250692" y="3113405"/>
                  </a:lnTo>
                  <a:lnTo>
                    <a:pt x="3250692" y="3126105"/>
                  </a:lnTo>
                  <a:lnTo>
                    <a:pt x="3301492" y="3126105"/>
                  </a:lnTo>
                  <a:lnTo>
                    <a:pt x="3301492" y="3113405"/>
                  </a:lnTo>
                  <a:close/>
                </a:path>
                <a:path w="3703954" h="3158490" extrusionOk="0">
                  <a:moveTo>
                    <a:pt x="3366770" y="104140"/>
                  </a:moveTo>
                  <a:lnTo>
                    <a:pt x="3315970" y="104140"/>
                  </a:lnTo>
                  <a:lnTo>
                    <a:pt x="3315970" y="116840"/>
                  </a:lnTo>
                  <a:lnTo>
                    <a:pt x="3366770" y="116840"/>
                  </a:lnTo>
                  <a:lnTo>
                    <a:pt x="3366770" y="104140"/>
                  </a:lnTo>
                  <a:close/>
                </a:path>
                <a:path w="3703954" h="3158490" extrusionOk="0">
                  <a:moveTo>
                    <a:pt x="3390392" y="3113405"/>
                  </a:moveTo>
                  <a:lnTo>
                    <a:pt x="3339592" y="3113405"/>
                  </a:lnTo>
                  <a:lnTo>
                    <a:pt x="3339592" y="3126105"/>
                  </a:lnTo>
                  <a:lnTo>
                    <a:pt x="3390392" y="3126105"/>
                  </a:lnTo>
                  <a:lnTo>
                    <a:pt x="3390392" y="3113405"/>
                  </a:lnTo>
                  <a:close/>
                </a:path>
                <a:path w="3703954" h="3158490" extrusionOk="0">
                  <a:moveTo>
                    <a:pt x="3455670" y="104140"/>
                  </a:moveTo>
                  <a:lnTo>
                    <a:pt x="3404870" y="104140"/>
                  </a:lnTo>
                  <a:lnTo>
                    <a:pt x="3404870" y="116840"/>
                  </a:lnTo>
                  <a:lnTo>
                    <a:pt x="3455670" y="116840"/>
                  </a:lnTo>
                  <a:lnTo>
                    <a:pt x="3455670" y="104140"/>
                  </a:lnTo>
                  <a:close/>
                </a:path>
                <a:path w="3703954" h="3158490" extrusionOk="0">
                  <a:moveTo>
                    <a:pt x="3479292" y="3113405"/>
                  </a:moveTo>
                  <a:lnTo>
                    <a:pt x="3428492" y="3113405"/>
                  </a:lnTo>
                  <a:lnTo>
                    <a:pt x="3428492" y="3126105"/>
                  </a:lnTo>
                  <a:lnTo>
                    <a:pt x="3479292" y="3126105"/>
                  </a:lnTo>
                  <a:lnTo>
                    <a:pt x="3479292" y="3113405"/>
                  </a:lnTo>
                  <a:close/>
                </a:path>
                <a:path w="3703954" h="3158490" extrusionOk="0">
                  <a:moveTo>
                    <a:pt x="3544570" y="104140"/>
                  </a:moveTo>
                  <a:lnTo>
                    <a:pt x="3493770" y="104140"/>
                  </a:lnTo>
                  <a:lnTo>
                    <a:pt x="3493770" y="116840"/>
                  </a:lnTo>
                  <a:lnTo>
                    <a:pt x="3544570" y="116840"/>
                  </a:lnTo>
                  <a:lnTo>
                    <a:pt x="3544570" y="104140"/>
                  </a:lnTo>
                  <a:close/>
                </a:path>
                <a:path w="3703954" h="3158490" extrusionOk="0">
                  <a:moveTo>
                    <a:pt x="3568192" y="3113405"/>
                  </a:moveTo>
                  <a:lnTo>
                    <a:pt x="3517392" y="3113405"/>
                  </a:lnTo>
                  <a:lnTo>
                    <a:pt x="3517392" y="3126105"/>
                  </a:lnTo>
                  <a:lnTo>
                    <a:pt x="3568192" y="3126105"/>
                  </a:lnTo>
                  <a:lnTo>
                    <a:pt x="3568192" y="3113405"/>
                  </a:lnTo>
                  <a:close/>
                </a:path>
                <a:path w="3703954" h="3158490" extrusionOk="0">
                  <a:moveTo>
                    <a:pt x="3633470" y="104140"/>
                  </a:moveTo>
                  <a:lnTo>
                    <a:pt x="3582670" y="104140"/>
                  </a:lnTo>
                  <a:lnTo>
                    <a:pt x="3582670" y="116840"/>
                  </a:lnTo>
                  <a:lnTo>
                    <a:pt x="3633470" y="116840"/>
                  </a:lnTo>
                  <a:lnTo>
                    <a:pt x="3633470" y="104140"/>
                  </a:lnTo>
                  <a:close/>
                </a:path>
                <a:path w="3703954" h="3158490" extrusionOk="0">
                  <a:moveTo>
                    <a:pt x="3657092" y="3113405"/>
                  </a:moveTo>
                  <a:lnTo>
                    <a:pt x="3606292" y="3113405"/>
                  </a:lnTo>
                  <a:lnTo>
                    <a:pt x="3606292" y="3126105"/>
                  </a:lnTo>
                  <a:lnTo>
                    <a:pt x="3657092" y="3126105"/>
                  </a:lnTo>
                  <a:lnTo>
                    <a:pt x="3657092" y="3113405"/>
                  </a:lnTo>
                  <a:close/>
                </a:path>
                <a:path w="3703954" h="3158490" extrusionOk="0">
                  <a:moveTo>
                    <a:pt x="3658616" y="1107694"/>
                  </a:moveTo>
                  <a:lnTo>
                    <a:pt x="3645916" y="1107694"/>
                  </a:lnTo>
                  <a:lnTo>
                    <a:pt x="3645916" y="1158494"/>
                  </a:lnTo>
                  <a:lnTo>
                    <a:pt x="3658616" y="1158494"/>
                  </a:lnTo>
                  <a:lnTo>
                    <a:pt x="3658616" y="1107694"/>
                  </a:lnTo>
                  <a:close/>
                </a:path>
                <a:path w="3703954" h="3158490" extrusionOk="0">
                  <a:moveTo>
                    <a:pt x="3658616" y="1018794"/>
                  </a:moveTo>
                  <a:lnTo>
                    <a:pt x="3645916" y="1018794"/>
                  </a:lnTo>
                  <a:lnTo>
                    <a:pt x="3645916" y="1069594"/>
                  </a:lnTo>
                  <a:lnTo>
                    <a:pt x="3658616" y="1069594"/>
                  </a:lnTo>
                  <a:lnTo>
                    <a:pt x="3658616" y="1018794"/>
                  </a:lnTo>
                  <a:close/>
                </a:path>
                <a:path w="3703954" h="3158490" extrusionOk="0">
                  <a:moveTo>
                    <a:pt x="3658616" y="929894"/>
                  </a:moveTo>
                  <a:lnTo>
                    <a:pt x="3645916" y="929894"/>
                  </a:lnTo>
                  <a:lnTo>
                    <a:pt x="3645916" y="980694"/>
                  </a:lnTo>
                  <a:lnTo>
                    <a:pt x="3658616" y="980694"/>
                  </a:lnTo>
                  <a:lnTo>
                    <a:pt x="3658616" y="929894"/>
                  </a:lnTo>
                  <a:close/>
                </a:path>
                <a:path w="3703954" h="3158490" extrusionOk="0">
                  <a:moveTo>
                    <a:pt x="3658616" y="840994"/>
                  </a:moveTo>
                  <a:lnTo>
                    <a:pt x="3645916" y="840994"/>
                  </a:lnTo>
                  <a:lnTo>
                    <a:pt x="3645916" y="891794"/>
                  </a:lnTo>
                  <a:lnTo>
                    <a:pt x="3658616" y="891794"/>
                  </a:lnTo>
                  <a:lnTo>
                    <a:pt x="3658616" y="840994"/>
                  </a:lnTo>
                  <a:close/>
                </a:path>
                <a:path w="3703954" h="3158490" extrusionOk="0">
                  <a:moveTo>
                    <a:pt x="3658616" y="752094"/>
                  </a:moveTo>
                  <a:lnTo>
                    <a:pt x="3645916" y="752094"/>
                  </a:lnTo>
                  <a:lnTo>
                    <a:pt x="3645916" y="802894"/>
                  </a:lnTo>
                  <a:lnTo>
                    <a:pt x="3658616" y="802894"/>
                  </a:lnTo>
                  <a:lnTo>
                    <a:pt x="3658616" y="752094"/>
                  </a:lnTo>
                  <a:close/>
                </a:path>
                <a:path w="3703954" h="3158490" extrusionOk="0">
                  <a:moveTo>
                    <a:pt x="3658616" y="663194"/>
                  </a:moveTo>
                  <a:lnTo>
                    <a:pt x="3645916" y="663194"/>
                  </a:lnTo>
                  <a:lnTo>
                    <a:pt x="3645916" y="713994"/>
                  </a:lnTo>
                  <a:lnTo>
                    <a:pt x="3658616" y="713994"/>
                  </a:lnTo>
                  <a:lnTo>
                    <a:pt x="3658616" y="663194"/>
                  </a:lnTo>
                  <a:close/>
                </a:path>
                <a:path w="3703954" h="3158490" extrusionOk="0">
                  <a:moveTo>
                    <a:pt x="3658616" y="574294"/>
                  </a:moveTo>
                  <a:lnTo>
                    <a:pt x="3645916" y="574294"/>
                  </a:lnTo>
                  <a:lnTo>
                    <a:pt x="3645916" y="625094"/>
                  </a:lnTo>
                  <a:lnTo>
                    <a:pt x="3658616" y="625094"/>
                  </a:lnTo>
                  <a:lnTo>
                    <a:pt x="3658616" y="574294"/>
                  </a:lnTo>
                  <a:close/>
                </a:path>
                <a:path w="3703954" h="3158490" extrusionOk="0">
                  <a:moveTo>
                    <a:pt x="3658616" y="485394"/>
                  </a:moveTo>
                  <a:lnTo>
                    <a:pt x="3645916" y="485394"/>
                  </a:lnTo>
                  <a:lnTo>
                    <a:pt x="3645916" y="536194"/>
                  </a:lnTo>
                  <a:lnTo>
                    <a:pt x="3658616" y="536194"/>
                  </a:lnTo>
                  <a:lnTo>
                    <a:pt x="3658616" y="485394"/>
                  </a:lnTo>
                  <a:close/>
                </a:path>
                <a:path w="3703954" h="3158490" extrusionOk="0">
                  <a:moveTo>
                    <a:pt x="3658616" y="396494"/>
                  </a:moveTo>
                  <a:lnTo>
                    <a:pt x="3645916" y="396494"/>
                  </a:lnTo>
                  <a:lnTo>
                    <a:pt x="3645916" y="447294"/>
                  </a:lnTo>
                  <a:lnTo>
                    <a:pt x="3658616" y="447294"/>
                  </a:lnTo>
                  <a:lnTo>
                    <a:pt x="3658616" y="396494"/>
                  </a:lnTo>
                  <a:close/>
                </a:path>
                <a:path w="3703954" h="3158490" extrusionOk="0">
                  <a:moveTo>
                    <a:pt x="3658616" y="307594"/>
                  </a:moveTo>
                  <a:lnTo>
                    <a:pt x="3645916" y="307594"/>
                  </a:lnTo>
                  <a:lnTo>
                    <a:pt x="3645916" y="358394"/>
                  </a:lnTo>
                  <a:lnTo>
                    <a:pt x="3658616" y="358394"/>
                  </a:lnTo>
                  <a:lnTo>
                    <a:pt x="3658616" y="307594"/>
                  </a:lnTo>
                  <a:close/>
                </a:path>
                <a:path w="3703954" h="3158490" extrusionOk="0">
                  <a:moveTo>
                    <a:pt x="3658616" y="218694"/>
                  </a:moveTo>
                  <a:lnTo>
                    <a:pt x="3645916" y="218694"/>
                  </a:lnTo>
                  <a:lnTo>
                    <a:pt x="3645916" y="269494"/>
                  </a:lnTo>
                  <a:lnTo>
                    <a:pt x="3658616" y="269494"/>
                  </a:lnTo>
                  <a:lnTo>
                    <a:pt x="3658616" y="218694"/>
                  </a:lnTo>
                  <a:close/>
                </a:path>
                <a:path w="3703954" h="3158490" extrusionOk="0">
                  <a:moveTo>
                    <a:pt x="3658616" y="129794"/>
                  </a:moveTo>
                  <a:lnTo>
                    <a:pt x="3645916" y="129794"/>
                  </a:lnTo>
                  <a:lnTo>
                    <a:pt x="3645916" y="180594"/>
                  </a:lnTo>
                  <a:lnTo>
                    <a:pt x="3658616" y="180594"/>
                  </a:lnTo>
                  <a:lnTo>
                    <a:pt x="3658616" y="129794"/>
                  </a:lnTo>
                  <a:close/>
                </a:path>
                <a:path w="3703954" h="3158490" extrusionOk="0">
                  <a:moveTo>
                    <a:pt x="3671824" y="3039237"/>
                  </a:moveTo>
                  <a:lnTo>
                    <a:pt x="3659124" y="3039237"/>
                  </a:lnTo>
                  <a:lnTo>
                    <a:pt x="3659124" y="3090037"/>
                  </a:lnTo>
                  <a:lnTo>
                    <a:pt x="3671824" y="3090037"/>
                  </a:lnTo>
                  <a:lnTo>
                    <a:pt x="3671824" y="3039237"/>
                  </a:lnTo>
                  <a:close/>
                </a:path>
                <a:path w="3703954" h="3158490" extrusionOk="0">
                  <a:moveTo>
                    <a:pt x="3671824" y="2950337"/>
                  </a:moveTo>
                  <a:lnTo>
                    <a:pt x="3659124" y="2950337"/>
                  </a:lnTo>
                  <a:lnTo>
                    <a:pt x="3659124" y="3001137"/>
                  </a:lnTo>
                  <a:lnTo>
                    <a:pt x="3671824" y="3001137"/>
                  </a:lnTo>
                  <a:lnTo>
                    <a:pt x="3671824" y="2950337"/>
                  </a:lnTo>
                  <a:close/>
                </a:path>
                <a:path w="3703954" h="3158490" extrusionOk="0">
                  <a:moveTo>
                    <a:pt x="3671824" y="2861437"/>
                  </a:moveTo>
                  <a:lnTo>
                    <a:pt x="3659124" y="2861437"/>
                  </a:lnTo>
                  <a:lnTo>
                    <a:pt x="3659124" y="2912237"/>
                  </a:lnTo>
                  <a:lnTo>
                    <a:pt x="3671824" y="2912237"/>
                  </a:lnTo>
                  <a:lnTo>
                    <a:pt x="3671824" y="2861437"/>
                  </a:lnTo>
                  <a:close/>
                </a:path>
                <a:path w="3703954" h="3158490" extrusionOk="0">
                  <a:moveTo>
                    <a:pt x="3671824" y="2772537"/>
                  </a:moveTo>
                  <a:lnTo>
                    <a:pt x="3659124" y="2772537"/>
                  </a:lnTo>
                  <a:lnTo>
                    <a:pt x="3659124" y="2823337"/>
                  </a:lnTo>
                  <a:lnTo>
                    <a:pt x="3671824" y="2823337"/>
                  </a:lnTo>
                  <a:lnTo>
                    <a:pt x="3671824" y="2772537"/>
                  </a:lnTo>
                  <a:close/>
                </a:path>
                <a:path w="3703954" h="3158490" extrusionOk="0">
                  <a:moveTo>
                    <a:pt x="3671824" y="2683637"/>
                  </a:moveTo>
                  <a:lnTo>
                    <a:pt x="3659124" y="2683637"/>
                  </a:lnTo>
                  <a:lnTo>
                    <a:pt x="3659124" y="2734437"/>
                  </a:lnTo>
                  <a:lnTo>
                    <a:pt x="3671824" y="2734437"/>
                  </a:lnTo>
                  <a:lnTo>
                    <a:pt x="3671824" y="2683637"/>
                  </a:lnTo>
                  <a:close/>
                </a:path>
                <a:path w="3703954" h="3158490" extrusionOk="0">
                  <a:moveTo>
                    <a:pt x="3671824" y="2594737"/>
                  </a:moveTo>
                  <a:lnTo>
                    <a:pt x="3659124" y="2594737"/>
                  </a:lnTo>
                  <a:lnTo>
                    <a:pt x="3659124" y="2645537"/>
                  </a:lnTo>
                  <a:lnTo>
                    <a:pt x="3671824" y="2645537"/>
                  </a:lnTo>
                  <a:lnTo>
                    <a:pt x="3671824" y="2594737"/>
                  </a:lnTo>
                  <a:close/>
                </a:path>
                <a:path w="3703954" h="3158490" extrusionOk="0">
                  <a:moveTo>
                    <a:pt x="3671824" y="2505837"/>
                  </a:moveTo>
                  <a:lnTo>
                    <a:pt x="3659124" y="2505837"/>
                  </a:lnTo>
                  <a:lnTo>
                    <a:pt x="3659124" y="2556637"/>
                  </a:lnTo>
                  <a:lnTo>
                    <a:pt x="3671824" y="2556637"/>
                  </a:lnTo>
                  <a:lnTo>
                    <a:pt x="3671824" y="2505837"/>
                  </a:lnTo>
                  <a:close/>
                </a:path>
                <a:path w="3703954" h="3158490" extrusionOk="0">
                  <a:moveTo>
                    <a:pt x="3671824" y="2416937"/>
                  </a:moveTo>
                  <a:lnTo>
                    <a:pt x="3659124" y="2416937"/>
                  </a:lnTo>
                  <a:lnTo>
                    <a:pt x="3659124" y="2467737"/>
                  </a:lnTo>
                  <a:lnTo>
                    <a:pt x="3671824" y="2467737"/>
                  </a:lnTo>
                  <a:lnTo>
                    <a:pt x="3671824" y="2416937"/>
                  </a:lnTo>
                  <a:close/>
                </a:path>
                <a:path w="3703954" h="3158490" extrusionOk="0">
                  <a:moveTo>
                    <a:pt x="3671824" y="2328037"/>
                  </a:moveTo>
                  <a:lnTo>
                    <a:pt x="3659124" y="2328037"/>
                  </a:lnTo>
                  <a:lnTo>
                    <a:pt x="3659124" y="2378837"/>
                  </a:lnTo>
                  <a:lnTo>
                    <a:pt x="3671824" y="2378837"/>
                  </a:lnTo>
                  <a:lnTo>
                    <a:pt x="3671824" y="2328037"/>
                  </a:lnTo>
                  <a:close/>
                </a:path>
                <a:path w="3703954" h="3158490" extrusionOk="0">
                  <a:moveTo>
                    <a:pt x="3671824" y="2239137"/>
                  </a:moveTo>
                  <a:lnTo>
                    <a:pt x="3659124" y="2239137"/>
                  </a:lnTo>
                  <a:lnTo>
                    <a:pt x="3659124" y="2289937"/>
                  </a:lnTo>
                  <a:lnTo>
                    <a:pt x="3671824" y="2289937"/>
                  </a:lnTo>
                  <a:lnTo>
                    <a:pt x="3671824" y="2239137"/>
                  </a:lnTo>
                  <a:close/>
                </a:path>
                <a:path w="3703954" h="3158490" extrusionOk="0">
                  <a:moveTo>
                    <a:pt x="3671824" y="2150237"/>
                  </a:moveTo>
                  <a:lnTo>
                    <a:pt x="3659124" y="2150237"/>
                  </a:lnTo>
                  <a:lnTo>
                    <a:pt x="3659124" y="2201037"/>
                  </a:lnTo>
                  <a:lnTo>
                    <a:pt x="3671824" y="2201037"/>
                  </a:lnTo>
                  <a:lnTo>
                    <a:pt x="3671824" y="2150237"/>
                  </a:lnTo>
                  <a:close/>
                </a:path>
                <a:path w="3703954" h="3158490" extrusionOk="0">
                  <a:moveTo>
                    <a:pt x="3690366" y="1207897"/>
                  </a:moveTo>
                  <a:lnTo>
                    <a:pt x="3658616" y="1207897"/>
                  </a:lnTo>
                  <a:lnTo>
                    <a:pt x="3658616" y="1196594"/>
                  </a:lnTo>
                  <a:lnTo>
                    <a:pt x="3645916" y="1196594"/>
                  </a:lnTo>
                  <a:lnTo>
                    <a:pt x="3645916" y="1207897"/>
                  </a:lnTo>
                  <a:lnTo>
                    <a:pt x="3614166" y="1207897"/>
                  </a:lnTo>
                  <a:lnTo>
                    <a:pt x="3652266" y="1258697"/>
                  </a:lnTo>
                  <a:lnTo>
                    <a:pt x="3680841" y="1220597"/>
                  </a:lnTo>
                  <a:lnTo>
                    <a:pt x="3690366" y="1207897"/>
                  </a:lnTo>
                  <a:close/>
                </a:path>
                <a:path w="3703954" h="3158490" extrusionOk="0">
                  <a:moveTo>
                    <a:pt x="3703574" y="2132584"/>
                  </a:moveTo>
                  <a:lnTo>
                    <a:pt x="3665474" y="2081784"/>
                  </a:lnTo>
                  <a:lnTo>
                    <a:pt x="3627374" y="2132584"/>
                  </a:lnTo>
                  <a:lnTo>
                    <a:pt x="3703574" y="2132584"/>
                  </a:lnTo>
                  <a:close/>
                </a:path>
              </a:pathLst>
            </a:custGeom>
            <a:solidFill>
              <a:srgbClr val="0078D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41" name="Google Shape;1841;p77"/>
          <p:cNvSpPr txBox="1"/>
          <p:nvPr/>
        </p:nvSpPr>
        <p:spPr>
          <a:xfrm>
            <a:off x="407314" y="3536696"/>
            <a:ext cx="1150620" cy="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Logs (unstructured)</a:t>
            </a:r>
            <a:endParaRPr sz="1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842" name="Google Shape;1842;p77"/>
          <p:cNvSpPr txBox="1"/>
          <p:nvPr/>
        </p:nvSpPr>
        <p:spPr>
          <a:xfrm>
            <a:off x="360984" y="4626609"/>
            <a:ext cx="1243330" cy="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Media (unstructured)</a:t>
            </a:r>
            <a:endParaRPr sz="1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843" name="Google Shape;1843;p77"/>
          <p:cNvSpPr txBox="1"/>
          <p:nvPr/>
        </p:nvSpPr>
        <p:spPr>
          <a:xfrm>
            <a:off x="416458" y="5716625"/>
            <a:ext cx="1134110" cy="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Files (unstructured)</a:t>
            </a:r>
            <a:endParaRPr sz="1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1844" name="Google Shape;1844;p77"/>
          <p:cNvGrpSpPr/>
          <p:nvPr/>
        </p:nvGrpSpPr>
        <p:grpSpPr>
          <a:xfrm>
            <a:off x="859536" y="4152899"/>
            <a:ext cx="248920" cy="365760"/>
            <a:chOff x="859536" y="4152899"/>
            <a:chExt cx="248920" cy="365760"/>
          </a:xfrm>
        </p:grpSpPr>
        <p:sp>
          <p:nvSpPr>
            <p:cNvPr id="1845" name="Google Shape;1845;p77"/>
            <p:cNvSpPr/>
            <p:nvPr/>
          </p:nvSpPr>
          <p:spPr>
            <a:xfrm>
              <a:off x="859536" y="4152899"/>
              <a:ext cx="248920" cy="365760"/>
            </a:xfrm>
            <a:custGeom>
              <a:avLst/>
              <a:gdLst/>
              <a:ahLst/>
              <a:cxnLst/>
              <a:rect l="l" t="t" r="r" b="b"/>
              <a:pathLst>
                <a:path w="248919" h="365760" extrusionOk="0">
                  <a:moveTo>
                    <a:pt x="149351" y="0"/>
                  </a:moveTo>
                  <a:lnTo>
                    <a:pt x="248411" y="0"/>
                  </a:lnTo>
                </a:path>
                <a:path w="248919" h="365760" extrusionOk="0">
                  <a:moveTo>
                    <a:pt x="248411" y="48768"/>
                  </a:moveTo>
                  <a:lnTo>
                    <a:pt x="149351" y="48768"/>
                  </a:lnTo>
                </a:path>
                <a:path w="248919" h="365760" extrusionOk="0">
                  <a:moveTo>
                    <a:pt x="86867" y="243839"/>
                  </a:moveTo>
                  <a:lnTo>
                    <a:pt x="236219" y="243839"/>
                  </a:lnTo>
                  <a:lnTo>
                    <a:pt x="236219" y="109727"/>
                  </a:lnTo>
                  <a:lnTo>
                    <a:pt x="86867" y="109727"/>
                  </a:lnTo>
                  <a:lnTo>
                    <a:pt x="86867" y="243839"/>
                  </a:lnTo>
                  <a:close/>
                </a:path>
                <a:path w="248919" h="365760" extrusionOk="0">
                  <a:moveTo>
                    <a:pt x="236219" y="237744"/>
                  </a:moveTo>
                  <a:lnTo>
                    <a:pt x="186626" y="188975"/>
                  </a:lnTo>
                  <a:lnTo>
                    <a:pt x="173799" y="201168"/>
                  </a:lnTo>
                  <a:lnTo>
                    <a:pt x="136461" y="164592"/>
                  </a:lnTo>
                  <a:lnTo>
                    <a:pt x="86867" y="213360"/>
                  </a:lnTo>
                </a:path>
                <a:path w="248919" h="365760" extrusionOk="0">
                  <a:moveTo>
                    <a:pt x="0" y="134112"/>
                  </a:moveTo>
                  <a:lnTo>
                    <a:pt x="50291" y="134112"/>
                  </a:lnTo>
                </a:path>
                <a:path w="248919" h="365760" extrusionOk="0">
                  <a:moveTo>
                    <a:pt x="0" y="182880"/>
                  </a:moveTo>
                  <a:lnTo>
                    <a:pt x="50291" y="182880"/>
                  </a:lnTo>
                </a:path>
                <a:path w="248919" h="365760" extrusionOk="0">
                  <a:moveTo>
                    <a:pt x="0" y="231648"/>
                  </a:moveTo>
                  <a:lnTo>
                    <a:pt x="50291" y="231648"/>
                  </a:lnTo>
                </a:path>
                <a:path w="248919" h="365760" extrusionOk="0">
                  <a:moveTo>
                    <a:pt x="13715" y="365760"/>
                  </a:moveTo>
                  <a:lnTo>
                    <a:pt x="112775" y="365760"/>
                  </a:lnTo>
                  <a:lnTo>
                    <a:pt x="112775" y="291084"/>
                  </a:lnTo>
                  <a:lnTo>
                    <a:pt x="13715" y="291084"/>
                  </a:lnTo>
                  <a:lnTo>
                    <a:pt x="13715" y="365760"/>
                  </a:lnTo>
                  <a:close/>
                </a:path>
                <a:path w="248919" h="365760" extrusionOk="0">
                  <a:moveTo>
                    <a:pt x="149351" y="303275"/>
                  </a:moveTo>
                  <a:lnTo>
                    <a:pt x="248411" y="303275"/>
                  </a:lnTo>
                </a:path>
              </a:pathLst>
            </a:custGeom>
            <a:noFill/>
            <a:ln w="12175" cap="flat" cmpd="sng">
              <a:solidFill>
                <a:srgbClr val="50505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6" name="Google Shape;1846;p77"/>
            <p:cNvSpPr/>
            <p:nvPr/>
          </p:nvSpPr>
          <p:spPr>
            <a:xfrm>
              <a:off x="873252" y="4152899"/>
              <a:ext cx="198120" cy="158750"/>
            </a:xfrm>
            <a:custGeom>
              <a:avLst/>
              <a:gdLst/>
              <a:ahLst/>
              <a:cxnLst/>
              <a:rect l="l" t="t" r="r" b="b"/>
              <a:pathLst>
                <a:path w="198119" h="158750" extrusionOk="0">
                  <a:moveTo>
                    <a:pt x="172211" y="146304"/>
                  </a:moveTo>
                  <a:lnTo>
                    <a:pt x="172211" y="139573"/>
                  </a:lnTo>
                  <a:lnTo>
                    <a:pt x="178015" y="134112"/>
                  </a:lnTo>
                  <a:lnTo>
                    <a:pt x="185165" y="134112"/>
                  </a:lnTo>
                  <a:lnTo>
                    <a:pt x="192316" y="134112"/>
                  </a:lnTo>
                  <a:lnTo>
                    <a:pt x="198119" y="139573"/>
                  </a:lnTo>
                  <a:lnTo>
                    <a:pt x="198119" y="146304"/>
                  </a:lnTo>
                  <a:lnTo>
                    <a:pt x="198119" y="153035"/>
                  </a:lnTo>
                  <a:lnTo>
                    <a:pt x="192316" y="158495"/>
                  </a:lnTo>
                  <a:lnTo>
                    <a:pt x="185165" y="158495"/>
                  </a:lnTo>
                  <a:lnTo>
                    <a:pt x="178015" y="158495"/>
                  </a:lnTo>
                  <a:lnTo>
                    <a:pt x="172211" y="153035"/>
                  </a:lnTo>
                  <a:lnTo>
                    <a:pt x="172211" y="146304"/>
                  </a:lnTo>
                  <a:close/>
                </a:path>
                <a:path w="198119" h="158750" extrusionOk="0">
                  <a:moveTo>
                    <a:pt x="0" y="0"/>
                  </a:moveTo>
                  <a:lnTo>
                    <a:pt x="99059" y="0"/>
                  </a:lnTo>
                  <a:lnTo>
                    <a:pt x="99059" y="60579"/>
                  </a:lnTo>
                  <a:lnTo>
                    <a:pt x="31153" y="60579"/>
                  </a:lnTo>
                  <a:lnTo>
                    <a:pt x="9182" y="82295"/>
                  </a:lnTo>
                  <a:lnTo>
                    <a:pt x="9182" y="60579"/>
                  </a:lnTo>
                  <a:lnTo>
                    <a:pt x="0" y="60579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175" cap="flat" cmpd="sng">
              <a:solidFill>
                <a:srgbClr val="50505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47" name="Google Shape;1847;p77"/>
          <p:cNvGrpSpPr/>
          <p:nvPr/>
        </p:nvGrpSpPr>
        <p:grpSpPr>
          <a:xfrm>
            <a:off x="859535" y="5282184"/>
            <a:ext cx="248920" cy="303530"/>
            <a:chOff x="859535" y="5282184"/>
            <a:chExt cx="248920" cy="303530"/>
          </a:xfrm>
        </p:grpSpPr>
        <p:sp>
          <p:nvSpPr>
            <p:cNvPr id="1848" name="Google Shape;1848;p77"/>
            <p:cNvSpPr/>
            <p:nvPr/>
          </p:nvSpPr>
          <p:spPr>
            <a:xfrm>
              <a:off x="859535" y="5282184"/>
              <a:ext cx="248920" cy="303530"/>
            </a:xfrm>
            <a:custGeom>
              <a:avLst/>
              <a:gdLst/>
              <a:ahLst/>
              <a:cxnLst/>
              <a:rect l="l" t="t" r="r" b="b"/>
              <a:pathLst>
                <a:path w="248919" h="303529" extrusionOk="0">
                  <a:moveTo>
                    <a:pt x="0" y="0"/>
                  </a:moveTo>
                  <a:lnTo>
                    <a:pt x="177025" y="0"/>
                  </a:lnTo>
                  <a:lnTo>
                    <a:pt x="248411" y="71373"/>
                  </a:lnTo>
                  <a:lnTo>
                    <a:pt x="248411" y="303275"/>
                  </a:lnTo>
                  <a:lnTo>
                    <a:pt x="0" y="303275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175" cap="flat" cmpd="sng">
              <a:solidFill>
                <a:srgbClr val="50505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9" name="Google Shape;1849;p77"/>
            <p:cNvSpPr/>
            <p:nvPr/>
          </p:nvSpPr>
          <p:spPr>
            <a:xfrm>
              <a:off x="1035951" y="5284216"/>
              <a:ext cx="70485" cy="69850"/>
            </a:xfrm>
            <a:custGeom>
              <a:avLst/>
              <a:gdLst/>
              <a:ahLst/>
              <a:cxnLst/>
              <a:rect l="l" t="t" r="r" b="b"/>
              <a:pathLst>
                <a:path w="70484" h="69850" extrusionOk="0">
                  <a:moveTo>
                    <a:pt x="393" y="0"/>
                  </a:moveTo>
                  <a:lnTo>
                    <a:pt x="0" y="69850"/>
                  </a:lnTo>
                  <a:lnTo>
                    <a:pt x="69900" y="69469"/>
                  </a:lnTo>
                  <a:lnTo>
                    <a:pt x="393" y="0"/>
                  </a:lnTo>
                  <a:close/>
                </a:path>
              </a:pathLst>
            </a:custGeom>
            <a:noFill/>
            <a:ln w="12675" cap="flat" cmpd="sng">
              <a:solidFill>
                <a:srgbClr val="50505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0" name="Google Shape;1850;p77"/>
            <p:cNvSpPr/>
            <p:nvPr/>
          </p:nvSpPr>
          <p:spPr>
            <a:xfrm>
              <a:off x="899159" y="5347716"/>
              <a:ext cx="172720" cy="169545"/>
            </a:xfrm>
            <a:custGeom>
              <a:avLst/>
              <a:gdLst/>
              <a:ahLst/>
              <a:cxnLst/>
              <a:rect l="l" t="t" r="r" b="b"/>
              <a:pathLst>
                <a:path w="172719" h="169545" extrusionOk="0">
                  <a:moveTo>
                    <a:pt x="0" y="0"/>
                  </a:moveTo>
                  <a:lnTo>
                    <a:pt x="101130" y="0"/>
                  </a:lnTo>
                </a:path>
                <a:path w="172719" h="169545" extrusionOk="0">
                  <a:moveTo>
                    <a:pt x="0" y="56388"/>
                  </a:moveTo>
                  <a:lnTo>
                    <a:pt x="172504" y="56388"/>
                  </a:lnTo>
                </a:path>
                <a:path w="172719" h="169545" extrusionOk="0">
                  <a:moveTo>
                    <a:pt x="0" y="112776"/>
                  </a:moveTo>
                  <a:lnTo>
                    <a:pt x="172504" y="112776"/>
                  </a:lnTo>
                </a:path>
                <a:path w="172719" h="169545" extrusionOk="0">
                  <a:moveTo>
                    <a:pt x="0" y="169164"/>
                  </a:moveTo>
                  <a:lnTo>
                    <a:pt x="172504" y="169164"/>
                  </a:lnTo>
                </a:path>
              </a:pathLst>
            </a:custGeom>
            <a:noFill/>
            <a:ln w="12175" cap="flat" cmpd="sng">
              <a:solidFill>
                <a:srgbClr val="50505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51" name="Google Shape;1851;p77"/>
          <p:cNvGrpSpPr/>
          <p:nvPr/>
        </p:nvGrpSpPr>
        <p:grpSpPr>
          <a:xfrm>
            <a:off x="787908" y="3084575"/>
            <a:ext cx="392430" cy="340360"/>
            <a:chOff x="787908" y="3084575"/>
            <a:chExt cx="392430" cy="340360"/>
          </a:xfrm>
        </p:grpSpPr>
        <p:sp>
          <p:nvSpPr>
            <p:cNvPr id="1852" name="Google Shape;1852;p77"/>
            <p:cNvSpPr/>
            <p:nvPr/>
          </p:nvSpPr>
          <p:spPr>
            <a:xfrm>
              <a:off x="787908" y="3084575"/>
              <a:ext cx="391795" cy="340360"/>
            </a:xfrm>
            <a:custGeom>
              <a:avLst/>
              <a:gdLst/>
              <a:ahLst/>
              <a:cxnLst/>
              <a:rect l="l" t="t" r="r" b="b"/>
              <a:pathLst>
                <a:path w="391794" h="340360" extrusionOk="0">
                  <a:moveTo>
                    <a:pt x="0" y="17652"/>
                  </a:moveTo>
                  <a:lnTo>
                    <a:pt x="0" y="7874"/>
                  </a:lnTo>
                  <a:lnTo>
                    <a:pt x="7886" y="0"/>
                  </a:lnTo>
                  <a:lnTo>
                    <a:pt x="17602" y="0"/>
                  </a:lnTo>
                  <a:lnTo>
                    <a:pt x="374065" y="0"/>
                  </a:lnTo>
                  <a:lnTo>
                    <a:pt x="383781" y="0"/>
                  </a:lnTo>
                  <a:lnTo>
                    <a:pt x="391667" y="7874"/>
                  </a:lnTo>
                  <a:lnTo>
                    <a:pt x="391667" y="17652"/>
                  </a:lnTo>
                  <a:lnTo>
                    <a:pt x="391667" y="322199"/>
                  </a:lnTo>
                  <a:lnTo>
                    <a:pt x="391667" y="331977"/>
                  </a:lnTo>
                  <a:lnTo>
                    <a:pt x="383781" y="339851"/>
                  </a:lnTo>
                  <a:lnTo>
                    <a:pt x="374065" y="339851"/>
                  </a:lnTo>
                  <a:lnTo>
                    <a:pt x="17602" y="339851"/>
                  </a:lnTo>
                  <a:lnTo>
                    <a:pt x="7886" y="339851"/>
                  </a:lnTo>
                  <a:lnTo>
                    <a:pt x="0" y="331977"/>
                  </a:lnTo>
                  <a:lnTo>
                    <a:pt x="0" y="322199"/>
                  </a:lnTo>
                  <a:lnTo>
                    <a:pt x="0" y="17652"/>
                  </a:lnTo>
                  <a:close/>
                </a:path>
                <a:path w="391794" h="340360" extrusionOk="0">
                  <a:moveTo>
                    <a:pt x="30479" y="149351"/>
                  </a:moveTo>
                  <a:lnTo>
                    <a:pt x="124967" y="149351"/>
                  </a:lnTo>
                  <a:lnTo>
                    <a:pt x="124967" y="88391"/>
                  </a:lnTo>
                  <a:lnTo>
                    <a:pt x="30479" y="88391"/>
                  </a:lnTo>
                  <a:lnTo>
                    <a:pt x="30479" y="149351"/>
                  </a:lnTo>
                  <a:close/>
                </a:path>
                <a:path w="391794" h="340360" extrusionOk="0">
                  <a:moveTo>
                    <a:pt x="149351" y="149351"/>
                  </a:moveTo>
                  <a:lnTo>
                    <a:pt x="243839" y="149351"/>
                  </a:lnTo>
                  <a:lnTo>
                    <a:pt x="243839" y="88391"/>
                  </a:lnTo>
                  <a:lnTo>
                    <a:pt x="149351" y="88391"/>
                  </a:lnTo>
                  <a:lnTo>
                    <a:pt x="149351" y="149351"/>
                  </a:lnTo>
                  <a:close/>
                </a:path>
                <a:path w="391794" h="340360" extrusionOk="0">
                  <a:moveTo>
                    <a:pt x="268223" y="149351"/>
                  </a:moveTo>
                  <a:lnTo>
                    <a:pt x="364236" y="149351"/>
                  </a:lnTo>
                  <a:lnTo>
                    <a:pt x="364236" y="88391"/>
                  </a:lnTo>
                  <a:lnTo>
                    <a:pt x="268223" y="88391"/>
                  </a:lnTo>
                  <a:lnTo>
                    <a:pt x="268223" y="149351"/>
                  </a:lnTo>
                  <a:close/>
                </a:path>
                <a:path w="391794" h="340360" extrusionOk="0">
                  <a:moveTo>
                    <a:pt x="30479" y="230124"/>
                  </a:moveTo>
                  <a:lnTo>
                    <a:pt x="124967" y="230124"/>
                  </a:lnTo>
                  <a:lnTo>
                    <a:pt x="124967" y="169163"/>
                  </a:lnTo>
                  <a:lnTo>
                    <a:pt x="30479" y="169163"/>
                  </a:lnTo>
                  <a:lnTo>
                    <a:pt x="30479" y="230124"/>
                  </a:lnTo>
                  <a:close/>
                </a:path>
                <a:path w="391794" h="340360" extrusionOk="0">
                  <a:moveTo>
                    <a:pt x="149351" y="230124"/>
                  </a:moveTo>
                  <a:lnTo>
                    <a:pt x="243839" y="230124"/>
                  </a:lnTo>
                  <a:lnTo>
                    <a:pt x="243839" y="169163"/>
                  </a:lnTo>
                  <a:lnTo>
                    <a:pt x="149351" y="169163"/>
                  </a:lnTo>
                  <a:lnTo>
                    <a:pt x="149351" y="230124"/>
                  </a:lnTo>
                  <a:close/>
                </a:path>
                <a:path w="391794" h="340360" extrusionOk="0">
                  <a:moveTo>
                    <a:pt x="268223" y="230124"/>
                  </a:moveTo>
                  <a:lnTo>
                    <a:pt x="364236" y="230124"/>
                  </a:lnTo>
                  <a:lnTo>
                    <a:pt x="364236" y="169163"/>
                  </a:lnTo>
                  <a:lnTo>
                    <a:pt x="268223" y="169163"/>
                  </a:lnTo>
                  <a:lnTo>
                    <a:pt x="268223" y="230124"/>
                  </a:lnTo>
                  <a:close/>
                </a:path>
                <a:path w="391794" h="340360" extrusionOk="0">
                  <a:moveTo>
                    <a:pt x="30479" y="310896"/>
                  </a:moveTo>
                  <a:lnTo>
                    <a:pt x="124967" y="310896"/>
                  </a:lnTo>
                  <a:lnTo>
                    <a:pt x="124967" y="249936"/>
                  </a:lnTo>
                  <a:lnTo>
                    <a:pt x="30479" y="249936"/>
                  </a:lnTo>
                  <a:lnTo>
                    <a:pt x="30479" y="310896"/>
                  </a:lnTo>
                  <a:close/>
                </a:path>
                <a:path w="391794" h="340360" extrusionOk="0">
                  <a:moveTo>
                    <a:pt x="149351" y="310896"/>
                  </a:moveTo>
                  <a:lnTo>
                    <a:pt x="243839" y="310896"/>
                  </a:lnTo>
                  <a:lnTo>
                    <a:pt x="243839" y="249936"/>
                  </a:lnTo>
                  <a:lnTo>
                    <a:pt x="149351" y="249936"/>
                  </a:lnTo>
                  <a:lnTo>
                    <a:pt x="149351" y="310896"/>
                  </a:lnTo>
                  <a:close/>
                </a:path>
                <a:path w="391794" h="340360" extrusionOk="0">
                  <a:moveTo>
                    <a:pt x="268223" y="310896"/>
                  </a:moveTo>
                  <a:lnTo>
                    <a:pt x="364236" y="310896"/>
                  </a:lnTo>
                  <a:lnTo>
                    <a:pt x="364236" y="249936"/>
                  </a:lnTo>
                  <a:lnTo>
                    <a:pt x="268223" y="249936"/>
                  </a:lnTo>
                  <a:lnTo>
                    <a:pt x="268223" y="310896"/>
                  </a:lnTo>
                  <a:close/>
                </a:path>
              </a:pathLst>
            </a:custGeom>
            <a:noFill/>
            <a:ln w="12175" cap="flat" cmpd="sng">
              <a:solidFill>
                <a:srgbClr val="50505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3" name="Google Shape;1853;p77"/>
            <p:cNvSpPr/>
            <p:nvPr/>
          </p:nvSpPr>
          <p:spPr>
            <a:xfrm>
              <a:off x="787908" y="3147059"/>
              <a:ext cx="392430" cy="0"/>
            </a:xfrm>
            <a:custGeom>
              <a:avLst/>
              <a:gdLst/>
              <a:ahLst/>
              <a:cxnLst/>
              <a:rect l="l" t="t" r="r" b="b"/>
              <a:pathLst>
                <a:path w="392430" h="120000" extrusionOk="0">
                  <a:moveTo>
                    <a:pt x="0" y="0"/>
                  </a:moveTo>
                  <a:lnTo>
                    <a:pt x="391807" y="0"/>
                  </a:lnTo>
                </a:path>
              </a:pathLst>
            </a:custGeom>
            <a:noFill/>
            <a:ln w="12175" cap="flat" cmpd="sng">
              <a:solidFill>
                <a:srgbClr val="50505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54" name="Google Shape;1854;p77"/>
          <p:cNvSpPr txBox="1"/>
          <p:nvPr/>
        </p:nvSpPr>
        <p:spPr>
          <a:xfrm>
            <a:off x="4408423" y="4007358"/>
            <a:ext cx="1639570" cy="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Azure Data Lake Store Gen2</a:t>
            </a:r>
            <a:endParaRPr sz="1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855" name="Google Shape;1855;p77"/>
          <p:cNvSpPr txBox="1"/>
          <p:nvPr/>
        </p:nvSpPr>
        <p:spPr>
          <a:xfrm>
            <a:off x="2539745" y="3999991"/>
            <a:ext cx="1122045" cy="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Azure Data Factory</a:t>
            </a:r>
            <a:endParaRPr sz="1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0" name="Google Shape;1860;p78"/>
          <p:cNvSpPr/>
          <p:nvPr/>
        </p:nvSpPr>
        <p:spPr>
          <a:xfrm>
            <a:off x="2093976" y="1318260"/>
            <a:ext cx="2065020" cy="4823460"/>
          </a:xfrm>
          <a:custGeom>
            <a:avLst/>
            <a:gdLst/>
            <a:ahLst/>
            <a:cxnLst/>
            <a:rect l="l" t="t" r="r" b="b"/>
            <a:pathLst>
              <a:path w="2065020" h="4823460" extrusionOk="0">
                <a:moveTo>
                  <a:pt x="2065020" y="0"/>
                </a:moveTo>
                <a:lnTo>
                  <a:pt x="0" y="0"/>
                </a:lnTo>
                <a:lnTo>
                  <a:pt x="0" y="4823460"/>
                </a:lnTo>
                <a:lnTo>
                  <a:pt x="2065020" y="4823460"/>
                </a:lnTo>
                <a:lnTo>
                  <a:pt x="2065020" y="0"/>
                </a:lnTo>
                <a:close/>
              </a:path>
            </a:pathLst>
          </a:custGeom>
          <a:solidFill>
            <a:srgbClr val="F7F7F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1" name="Google Shape;1861;p78"/>
          <p:cNvSpPr txBox="1"/>
          <p:nvPr/>
        </p:nvSpPr>
        <p:spPr>
          <a:xfrm>
            <a:off x="2811272" y="1448181"/>
            <a:ext cx="628015" cy="239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0078D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INGEST</a:t>
            </a:r>
            <a:endParaRPr sz="1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862" name="Google Shape;1862;p78"/>
          <p:cNvSpPr/>
          <p:nvPr/>
        </p:nvSpPr>
        <p:spPr>
          <a:xfrm>
            <a:off x="4212335" y="1318260"/>
            <a:ext cx="2065020" cy="4823460"/>
          </a:xfrm>
          <a:custGeom>
            <a:avLst/>
            <a:gdLst/>
            <a:ahLst/>
            <a:cxnLst/>
            <a:rect l="l" t="t" r="r" b="b"/>
            <a:pathLst>
              <a:path w="2065020" h="4823460" extrusionOk="0">
                <a:moveTo>
                  <a:pt x="2065019" y="0"/>
                </a:moveTo>
                <a:lnTo>
                  <a:pt x="0" y="0"/>
                </a:lnTo>
                <a:lnTo>
                  <a:pt x="0" y="4823460"/>
                </a:lnTo>
                <a:lnTo>
                  <a:pt x="2065019" y="4823460"/>
                </a:lnTo>
                <a:lnTo>
                  <a:pt x="2065019" y="0"/>
                </a:lnTo>
                <a:close/>
              </a:path>
            </a:pathLst>
          </a:custGeom>
          <a:solidFill>
            <a:srgbClr val="F7F7F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3" name="Google Shape;1863;p78"/>
          <p:cNvSpPr txBox="1"/>
          <p:nvPr/>
        </p:nvSpPr>
        <p:spPr>
          <a:xfrm>
            <a:off x="4965953" y="1448181"/>
            <a:ext cx="559435" cy="239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0078D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STORE</a:t>
            </a:r>
            <a:endParaRPr sz="1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864" name="Google Shape;1864;p78"/>
          <p:cNvSpPr/>
          <p:nvPr/>
        </p:nvSpPr>
        <p:spPr>
          <a:xfrm>
            <a:off x="6330696" y="1318260"/>
            <a:ext cx="2065020" cy="4823460"/>
          </a:xfrm>
          <a:custGeom>
            <a:avLst/>
            <a:gdLst/>
            <a:ahLst/>
            <a:cxnLst/>
            <a:rect l="l" t="t" r="r" b="b"/>
            <a:pathLst>
              <a:path w="2065020" h="4823460" extrusionOk="0">
                <a:moveTo>
                  <a:pt x="2065020" y="0"/>
                </a:moveTo>
                <a:lnTo>
                  <a:pt x="0" y="0"/>
                </a:lnTo>
                <a:lnTo>
                  <a:pt x="0" y="4823460"/>
                </a:lnTo>
                <a:lnTo>
                  <a:pt x="2065020" y="4823460"/>
                </a:lnTo>
                <a:lnTo>
                  <a:pt x="2065020" y="0"/>
                </a:lnTo>
                <a:close/>
              </a:path>
            </a:pathLst>
          </a:custGeom>
          <a:solidFill>
            <a:srgbClr val="F7F7F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5" name="Google Shape;1865;p78"/>
          <p:cNvSpPr txBox="1"/>
          <p:nvPr/>
        </p:nvSpPr>
        <p:spPr>
          <a:xfrm>
            <a:off x="6772782" y="1448181"/>
            <a:ext cx="1179830" cy="239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0078D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PREP &amp; TRAIN</a:t>
            </a:r>
            <a:endParaRPr sz="1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866" name="Google Shape;1866;p78"/>
          <p:cNvSpPr/>
          <p:nvPr/>
        </p:nvSpPr>
        <p:spPr>
          <a:xfrm>
            <a:off x="8450580" y="1318260"/>
            <a:ext cx="3549650" cy="4823460"/>
          </a:xfrm>
          <a:custGeom>
            <a:avLst/>
            <a:gdLst/>
            <a:ahLst/>
            <a:cxnLst/>
            <a:rect l="l" t="t" r="r" b="b"/>
            <a:pathLst>
              <a:path w="3549650" h="4823460" extrusionOk="0">
                <a:moveTo>
                  <a:pt x="3549396" y="0"/>
                </a:moveTo>
                <a:lnTo>
                  <a:pt x="0" y="0"/>
                </a:lnTo>
                <a:lnTo>
                  <a:pt x="0" y="4823460"/>
                </a:lnTo>
                <a:lnTo>
                  <a:pt x="3549396" y="4823460"/>
                </a:lnTo>
                <a:lnTo>
                  <a:pt x="3549396" y="0"/>
                </a:lnTo>
                <a:close/>
              </a:path>
            </a:pathLst>
          </a:custGeom>
          <a:solidFill>
            <a:srgbClr val="F7F7F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7" name="Google Shape;1867;p78"/>
          <p:cNvSpPr txBox="1"/>
          <p:nvPr/>
        </p:nvSpPr>
        <p:spPr>
          <a:xfrm>
            <a:off x="9543033" y="1448181"/>
            <a:ext cx="1365250" cy="239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0078D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MODEL &amp; SERVE</a:t>
            </a:r>
            <a:endParaRPr sz="1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868" name="Google Shape;1868;p78"/>
          <p:cNvSpPr txBox="1">
            <a:spLocks noGrp="1"/>
          </p:cNvSpPr>
          <p:nvPr>
            <p:ph type="title"/>
          </p:nvPr>
        </p:nvSpPr>
        <p:spPr>
          <a:xfrm>
            <a:off x="2060575" y="320704"/>
            <a:ext cx="1205230" cy="4430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ctr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8D6"/>
              </a:buClr>
              <a:buSzPts val="2800"/>
              <a:buFont typeface="Quattrocento Sans"/>
              <a:buNone/>
            </a:pPr>
            <a:r>
              <a:rPr lang="en-US" sz="2800" b="0">
                <a:solidFill>
                  <a:srgbClr val="0078D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 U T O</a:t>
            </a:r>
            <a:endParaRPr/>
          </a:p>
        </p:txBody>
      </p:sp>
      <p:sp>
        <p:nvSpPr>
          <p:cNvPr id="1869" name="Google Shape;1869;p78"/>
          <p:cNvSpPr txBox="1"/>
          <p:nvPr/>
        </p:nvSpPr>
        <p:spPr>
          <a:xfrm>
            <a:off x="3540092" y="316179"/>
            <a:ext cx="1991360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>
                <a:solidFill>
                  <a:srgbClr val="0078D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 C A L I N G</a:t>
            </a:r>
            <a:endParaRPr sz="2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870" name="Google Shape;1870;p78"/>
          <p:cNvSpPr txBox="1"/>
          <p:nvPr/>
        </p:nvSpPr>
        <p:spPr>
          <a:xfrm>
            <a:off x="5803614" y="316179"/>
            <a:ext cx="1182402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dirty="0">
                <a:solidFill>
                  <a:srgbClr val="0078D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 A T A</a:t>
            </a:r>
            <a:endParaRPr sz="2800" dirty="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871" name="Google Shape;1871;p78"/>
          <p:cNvSpPr txBox="1"/>
          <p:nvPr/>
        </p:nvSpPr>
        <p:spPr>
          <a:xfrm>
            <a:off x="7188595" y="316179"/>
            <a:ext cx="3042800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dirty="0">
                <a:solidFill>
                  <a:srgbClr val="0078D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 A R E H O U S E</a:t>
            </a:r>
            <a:endParaRPr sz="2800" dirty="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872" name="Google Shape;1872;p78"/>
          <p:cNvSpPr txBox="1"/>
          <p:nvPr/>
        </p:nvSpPr>
        <p:spPr>
          <a:xfrm>
            <a:off x="2800857" y="6383528"/>
            <a:ext cx="6587490" cy="186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Microsoft Azure supports other services like Azure HDInsight to allow customers a truly customized solution.</a:t>
            </a:r>
            <a:endParaRPr sz="105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873" name="Google Shape;1873;p78"/>
          <p:cNvSpPr txBox="1"/>
          <p:nvPr/>
        </p:nvSpPr>
        <p:spPr>
          <a:xfrm>
            <a:off x="9796398" y="3996309"/>
            <a:ext cx="859790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98120" marR="5080" lvl="0" indent="-18605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Azure Analysis  Services</a:t>
            </a:r>
            <a:endParaRPr sz="1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1874" name="Google Shape;1874;p78"/>
          <p:cNvGrpSpPr/>
          <p:nvPr/>
        </p:nvGrpSpPr>
        <p:grpSpPr>
          <a:xfrm>
            <a:off x="1764792" y="1770888"/>
            <a:ext cx="8780017" cy="4247515"/>
            <a:chOff x="1764792" y="1770888"/>
            <a:chExt cx="8780017" cy="4247515"/>
          </a:xfrm>
        </p:grpSpPr>
        <p:sp>
          <p:nvSpPr>
            <p:cNvPr id="1875" name="Google Shape;1875;p78"/>
            <p:cNvSpPr/>
            <p:nvPr/>
          </p:nvSpPr>
          <p:spPr>
            <a:xfrm>
              <a:off x="1764792" y="1770888"/>
              <a:ext cx="86995" cy="4247515"/>
            </a:xfrm>
            <a:custGeom>
              <a:avLst/>
              <a:gdLst/>
              <a:ahLst/>
              <a:cxnLst/>
              <a:rect l="l" t="t" r="r" b="b"/>
              <a:pathLst>
                <a:path w="86994" h="4247515" extrusionOk="0">
                  <a:moveTo>
                    <a:pt x="0" y="0"/>
                  </a:moveTo>
                  <a:lnTo>
                    <a:pt x="33825" y="577"/>
                  </a:lnTo>
                  <a:lnTo>
                    <a:pt x="61436" y="2143"/>
                  </a:lnTo>
                  <a:lnTo>
                    <a:pt x="80045" y="4446"/>
                  </a:lnTo>
                  <a:lnTo>
                    <a:pt x="86868" y="7238"/>
                  </a:lnTo>
                  <a:lnTo>
                    <a:pt x="86868" y="4240149"/>
                  </a:lnTo>
                  <a:lnTo>
                    <a:pt x="80045" y="4242967"/>
                  </a:lnTo>
                  <a:lnTo>
                    <a:pt x="61436" y="4245268"/>
                  </a:lnTo>
                  <a:lnTo>
                    <a:pt x="33825" y="4246819"/>
                  </a:lnTo>
                  <a:lnTo>
                    <a:pt x="0" y="4247388"/>
                  </a:lnTo>
                </a:path>
              </a:pathLst>
            </a:custGeom>
            <a:noFill/>
            <a:ln w="12175" cap="flat" cmpd="sng">
              <a:solidFill>
                <a:srgbClr val="0078D6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6" name="Google Shape;1876;p78"/>
            <p:cNvSpPr/>
            <p:nvPr/>
          </p:nvSpPr>
          <p:spPr>
            <a:xfrm>
              <a:off x="1844040" y="3621023"/>
              <a:ext cx="807085" cy="76200"/>
            </a:xfrm>
            <a:custGeom>
              <a:avLst/>
              <a:gdLst/>
              <a:ahLst/>
              <a:cxnLst/>
              <a:rect l="l" t="t" r="r" b="b"/>
              <a:pathLst>
                <a:path w="807085" h="76200" extrusionOk="0">
                  <a:moveTo>
                    <a:pt x="50800" y="31750"/>
                  </a:moveTo>
                  <a:lnTo>
                    <a:pt x="0" y="31750"/>
                  </a:lnTo>
                  <a:lnTo>
                    <a:pt x="0" y="44450"/>
                  </a:lnTo>
                  <a:lnTo>
                    <a:pt x="50800" y="44450"/>
                  </a:lnTo>
                  <a:lnTo>
                    <a:pt x="50800" y="31750"/>
                  </a:lnTo>
                  <a:close/>
                </a:path>
                <a:path w="807085" h="76200" extrusionOk="0">
                  <a:moveTo>
                    <a:pt x="139700" y="31750"/>
                  </a:moveTo>
                  <a:lnTo>
                    <a:pt x="88900" y="31750"/>
                  </a:lnTo>
                  <a:lnTo>
                    <a:pt x="88900" y="44450"/>
                  </a:lnTo>
                  <a:lnTo>
                    <a:pt x="139700" y="44450"/>
                  </a:lnTo>
                  <a:lnTo>
                    <a:pt x="139700" y="31750"/>
                  </a:lnTo>
                  <a:close/>
                </a:path>
                <a:path w="807085" h="76200" extrusionOk="0">
                  <a:moveTo>
                    <a:pt x="228600" y="31750"/>
                  </a:moveTo>
                  <a:lnTo>
                    <a:pt x="177800" y="31750"/>
                  </a:lnTo>
                  <a:lnTo>
                    <a:pt x="177800" y="44450"/>
                  </a:lnTo>
                  <a:lnTo>
                    <a:pt x="228600" y="44450"/>
                  </a:lnTo>
                  <a:lnTo>
                    <a:pt x="228600" y="31750"/>
                  </a:lnTo>
                  <a:close/>
                </a:path>
                <a:path w="807085" h="76200" extrusionOk="0">
                  <a:moveTo>
                    <a:pt x="317500" y="31750"/>
                  </a:moveTo>
                  <a:lnTo>
                    <a:pt x="266700" y="31750"/>
                  </a:lnTo>
                  <a:lnTo>
                    <a:pt x="266700" y="44450"/>
                  </a:lnTo>
                  <a:lnTo>
                    <a:pt x="317500" y="44450"/>
                  </a:lnTo>
                  <a:lnTo>
                    <a:pt x="317500" y="31750"/>
                  </a:lnTo>
                  <a:close/>
                </a:path>
                <a:path w="807085" h="76200" extrusionOk="0">
                  <a:moveTo>
                    <a:pt x="406400" y="31750"/>
                  </a:moveTo>
                  <a:lnTo>
                    <a:pt x="355600" y="31750"/>
                  </a:lnTo>
                  <a:lnTo>
                    <a:pt x="355600" y="44450"/>
                  </a:lnTo>
                  <a:lnTo>
                    <a:pt x="406400" y="44450"/>
                  </a:lnTo>
                  <a:lnTo>
                    <a:pt x="406400" y="31750"/>
                  </a:lnTo>
                  <a:close/>
                </a:path>
                <a:path w="807085" h="76200" extrusionOk="0">
                  <a:moveTo>
                    <a:pt x="495300" y="31750"/>
                  </a:moveTo>
                  <a:lnTo>
                    <a:pt x="444500" y="31750"/>
                  </a:lnTo>
                  <a:lnTo>
                    <a:pt x="444500" y="44450"/>
                  </a:lnTo>
                  <a:lnTo>
                    <a:pt x="495300" y="44450"/>
                  </a:lnTo>
                  <a:lnTo>
                    <a:pt x="495300" y="31750"/>
                  </a:lnTo>
                  <a:close/>
                </a:path>
                <a:path w="807085" h="76200" extrusionOk="0">
                  <a:moveTo>
                    <a:pt x="584200" y="31750"/>
                  </a:moveTo>
                  <a:lnTo>
                    <a:pt x="533400" y="31750"/>
                  </a:lnTo>
                  <a:lnTo>
                    <a:pt x="533400" y="44450"/>
                  </a:lnTo>
                  <a:lnTo>
                    <a:pt x="584200" y="44450"/>
                  </a:lnTo>
                  <a:lnTo>
                    <a:pt x="584200" y="31750"/>
                  </a:lnTo>
                  <a:close/>
                </a:path>
                <a:path w="807085" h="76200" extrusionOk="0">
                  <a:moveTo>
                    <a:pt x="673100" y="31750"/>
                  </a:moveTo>
                  <a:lnTo>
                    <a:pt x="622300" y="31750"/>
                  </a:lnTo>
                  <a:lnTo>
                    <a:pt x="622300" y="44450"/>
                  </a:lnTo>
                  <a:lnTo>
                    <a:pt x="673100" y="44450"/>
                  </a:lnTo>
                  <a:lnTo>
                    <a:pt x="673100" y="31750"/>
                  </a:lnTo>
                  <a:close/>
                </a:path>
                <a:path w="807085" h="76200" extrusionOk="0">
                  <a:moveTo>
                    <a:pt x="756031" y="0"/>
                  </a:moveTo>
                  <a:lnTo>
                    <a:pt x="756031" y="76200"/>
                  </a:lnTo>
                  <a:lnTo>
                    <a:pt x="798364" y="44450"/>
                  </a:lnTo>
                  <a:lnTo>
                    <a:pt x="762000" y="44450"/>
                  </a:lnTo>
                  <a:lnTo>
                    <a:pt x="762000" y="31750"/>
                  </a:lnTo>
                  <a:lnTo>
                    <a:pt x="798364" y="31750"/>
                  </a:lnTo>
                  <a:lnTo>
                    <a:pt x="756031" y="0"/>
                  </a:lnTo>
                  <a:close/>
                </a:path>
                <a:path w="807085" h="76200" extrusionOk="0">
                  <a:moveTo>
                    <a:pt x="756031" y="31750"/>
                  </a:moveTo>
                  <a:lnTo>
                    <a:pt x="711200" y="31750"/>
                  </a:lnTo>
                  <a:lnTo>
                    <a:pt x="711200" y="44450"/>
                  </a:lnTo>
                  <a:lnTo>
                    <a:pt x="756031" y="44450"/>
                  </a:lnTo>
                  <a:lnTo>
                    <a:pt x="756031" y="31750"/>
                  </a:lnTo>
                  <a:close/>
                </a:path>
                <a:path w="807085" h="76200" extrusionOk="0">
                  <a:moveTo>
                    <a:pt x="798364" y="31750"/>
                  </a:moveTo>
                  <a:lnTo>
                    <a:pt x="762000" y="31750"/>
                  </a:lnTo>
                  <a:lnTo>
                    <a:pt x="762000" y="44450"/>
                  </a:lnTo>
                  <a:lnTo>
                    <a:pt x="798364" y="44450"/>
                  </a:lnTo>
                  <a:lnTo>
                    <a:pt x="806831" y="38100"/>
                  </a:lnTo>
                  <a:lnTo>
                    <a:pt x="798364" y="31750"/>
                  </a:lnTo>
                  <a:close/>
                </a:path>
              </a:pathLst>
            </a:custGeom>
            <a:solidFill>
              <a:srgbClr val="0078D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7" name="Google Shape;1877;p78"/>
            <p:cNvSpPr/>
            <p:nvPr/>
          </p:nvSpPr>
          <p:spPr>
            <a:xfrm>
              <a:off x="9905999" y="3416808"/>
              <a:ext cx="638810" cy="497205"/>
            </a:xfrm>
            <a:custGeom>
              <a:avLst/>
              <a:gdLst/>
              <a:ahLst/>
              <a:cxnLst/>
              <a:rect l="l" t="t" r="r" b="b"/>
              <a:pathLst>
                <a:path w="638809" h="497204" extrusionOk="0">
                  <a:moveTo>
                    <a:pt x="0" y="205739"/>
                  </a:moveTo>
                  <a:lnTo>
                    <a:pt x="262127" y="205739"/>
                  </a:lnTo>
                  <a:lnTo>
                    <a:pt x="262127" y="0"/>
                  </a:lnTo>
                  <a:lnTo>
                    <a:pt x="0" y="0"/>
                  </a:lnTo>
                  <a:lnTo>
                    <a:pt x="0" y="205739"/>
                  </a:lnTo>
                  <a:close/>
                </a:path>
                <a:path w="638809" h="497204" extrusionOk="0">
                  <a:moveTo>
                    <a:pt x="0" y="48767"/>
                  </a:moveTo>
                  <a:lnTo>
                    <a:pt x="262127" y="48767"/>
                  </a:lnTo>
                </a:path>
                <a:path w="638809" h="497204" extrusionOk="0">
                  <a:moveTo>
                    <a:pt x="45720" y="496823"/>
                  </a:moveTo>
                  <a:lnTo>
                    <a:pt x="307848" y="496823"/>
                  </a:lnTo>
                  <a:lnTo>
                    <a:pt x="307848" y="291083"/>
                  </a:lnTo>
                  <a:lnTo>
                    <a:pt x="45720" y="291083"/>
                  </a:lnTo>
                  <a:lnTo>
                    <a:pt x="45720" y="496823"/>
                  </a:lnTo>
                  <a:close/>
                </a:path>
                <a:path w="638809" h="497204" extrusionOk="0">
                  <a:moveTo>
                    <a:pt x="45720" y="339851"/>
                  </a:moveTo>
                  <a:lnTo>
                    <a:pt x="307975" y="339851"/>
                  </a:lnTo>
                </a:path>
                <a:path w="638809" h="497204" extrusionOk="0">
                  <a:moveTo>
                    <a:pt x="376427" y="318515"/>
                  </a:moveTo>
                  <a:lnTo>
                    <a:pt x="638555" y="318515"/>
                  </a:lnTo>
                  <a:lnTo>
                    <a:pt x="638555" y="114300"/>
                  </a:lnTo>
                  <a:lnTo>
                    <a:pt x="376427" y="114300"/>
                  </a:lnTo>
                  <a:lnTo>
                    <a:pt x="376427" y="318515"/>
                  </a:lnTo>
                  <a:close/>
                </a:path>
                <a:path w="638809" h="497204" extrusionOk="0">
                  <a:moveTo>
                    <a:pt x="376427" y="163067"/>
                  </a:moveTo>
                  <a:lnTo>
                    <a:pt x="638555" y="163067"/>
                  </a:lnTo>
                </a:path>
              </a:pathLst>
            </a:custGeom>
            <a:noFill/>
            <a:ln w="12175" cap="flat" cmpd="sng">
              <a:solidFill>
                <a:srgbClr val="50505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878" name="Google Shape;1878;p78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9997747" y="3501062"/>
              <a:ext cx="78632" cy="7863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79" name="Google Shape;1879;p78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0043160" y="3794760"/>
              <a:ext cx="77724" cy="7924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80" name="Google Shape;1880;p78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0373923" y="3616507"/>
              <a:ext cx="78557" cy="7862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81" name="Google Shape;1881;p78"/>
            <p:cNvSpPr/>
            <p:nvPr/>
          </p:nvSpPr>
          <p:spPr>
            <a:xfrm>
              <a:off x="10047732" y="3555492"/>
              <a:ext cx="336550" cy="255904"/>
            </a:xfrm>
            <a:custGeom>
              <a:avLst/>
              <a:gdLst/>
              <a:ahLst/>
              <a:cxnLst/>
              <a:rect l="l" t="t" r="r" b="b"/>
              <a:pathLst>
                <a:path w="336550" h="255904" extrusionOk="0">
                  <a:moveTo>
                    <a:pt x="18288" y="0"/>
                  </a:moveTo>
                  <a:lnTo>
                    <a:pt x="333248" y="90932"/>
                  </a:lnTo>
                </a:path>
                <a:path w="336550" h="255904" extrusionOk="0">
                  <a:moveTo>
                    <a:pt x="0" y="16763"/>
                  </a:moveTo>
                  <a:lnTo>
                    <a:pt x="34925" y="246380"/>
                  </a:lnTo>
                </a:path>
                <a:path w="336550" h="255904" extrusionOk="0">
                  <a:moveTo>
                    <a:pt x="336423" y="115824"/>
                  </a:moveTo>
                  <a:lnTo>
                    <a:pt x="57912" y="255397"/>
                  </a:lnTo>
                </a:path>
              </a:pathLst>
            </a:custGeom>
            <a:noFill/>
            <a:ln w="12175" cap="flat" cmpd="sng">
              <a:solidFill>
                <a:srgbClr val="50505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2" name="Google Shape;1882;p78"/>
            <p:cNvSpPr/>
            <p:nvPr/>
          </p:nvSpPr>
          <p:spPr>
            <a:xfrm>
              <a:off x="9076944" y="4396739"/>
              <a:ext cx="76200" cy="424180"/>
            </a:xfrm>
            <a:custGeom>
              <a:avLst/>
              <a:gdLst/>
              <a:ahLst/>
              <a:cxnLst/>
              <a:rect l="l" t="t" r="r" b="b"/>
              <a:pathLst>
                <a:path w="76200" h="424179" extrusionOk="0">
                  <a:moveTo>
                    <a:pt x="44450" y="38100"/>
                  </a:moveTo>
                  <a:lnTo>
                    <a:pt x="31750" y="38100"/>
                  </a:lnTo>
                  <a:lnTo>
                    <a:pt x="31750" y="88900"/>
                  </a:lnTo>
                  <a:lnTo>
                    <a:pt x="44450" y="88900"/>
                  </a:lnTo>
                  <a:lnTo>
                    <a:pt x="44450" y="38100"/>
                  </a:lnTo>
                  <a:close/>
                </a:path>
                <a:path w="76200" h="424179" extrusionOk="0">
                  <a:moveTo>
                    <a:pt x="38100" y="0"/>
                  </a:moveTo>
                  <a:lnTo>
                    <a:pt x="0" y="50800"/>
                  </a:lnTo>
                  <a:lnTo>
                    <a:pt x="31750" y="50800"/>
                  </a:lnTo>
                  <a:lnTo>
                    <a:pt x="31750" y="38100"/>
                  </a:lnTo>
                  <a:lnTo>
                    <a:pt x="66675" y="38100"/>
                  </a:lnTo>
                  <a:lnTo>
                    <a:pt x="38100" y="0"/>
                  </a:lnTo>
                  <a:close/>
                </a:path>
                <a:path w="76200" h="424179" extrusionOk="0">
                  <a:moveTo>
                    <a:pt x="66675" y="38100"/>
                  </a:moveTo>
                  <a:lnTo>
                    <a:pt x="44450" y="38100"/>
                  </a:lnTo>
                  <a:lnTo>
                    <a:pt x="44450" y="50800"/>
                  </a:lnTo>
                  <a:lnTo>
                    <a:pt x="76200" y="50800"/>
                  </a:lnTo>
                  <a:lnTo>
                    <a:pt x="66675" y="38100"/>
                  </a:lnTo>
                  <a:close/>
                </a:path>
                <a:path w="76200" h="424179" extrusionOk="0">
                  <a:moveTo>
                    <a:pt x="44450" y="127000"/>
                  </a:moveTo>
                  <a:lnTo>
                    <a:pt x="31750" y="127000"/>
                  </a:lnTo>
                  <a:lnTo>
                    <a:pt x="31750" y="177800"/>
                  </a:lnTo>
                  <a:lnTo>
                    <a:pt x="44450" y="177800"/>
                  </a:lnTo>
                  <a:lnTo>
                    <a:pt x="44450" y="127000"/>
                  </a:lnTo>
                  <a:close/>
                </a:path>
                <a:path w="76200" h="424179" extrusionOk="0">
                  <a:moveTo>
                    <a:pt x="44450" y="215900"/>
                  </a:moveTo>
                  <a:lnTo>
                    <a:pt x="31750" y="215900"/>
                  </a:lnTo>
                  <a:lnTo>
                    <a:pt x="31750" y="266700"/>
                  </a:lnTo>
                  <a:lnTo>
                    <a:pt x="44450" y="266700"/>
                  </a:lnTo>
                  <a:lnTo>
                    <a:pt x="44450" y="215900"/>
                  </a:lnTo>
                  <a:close/>
                </a:path>
                <a:path w="76200" h="424179" extrusionOk="0">
                  <a:moveTo>
                    <a:pt x="44450" y="304800"/>
                  </a:moveTo>
                  <a:lnTo>
                    <a:pt x="31750" y="304800"/>
                  </a:lnTo>
                  <a:lnTo>
                    <a:pt x="31750" y="355600"/>
                  </a:lnTo>
                  <a:lnTo>
                    <a:pt x="44450" y="355600"/>
                  </a:lnTo>
                  <a:lnTo>
                    <a:pt x="44450" y="304800"/>
                  </a:lnTo>
                  <a:close/>
                </a:path>
                <a:path w="76200" h="424179" extrusionOk="0">
                  <a:moveTo>
                    <a:pt x="76200" y="373380"/>
                  </a:moveTo>
                  <a:lnTo>
                    <a:pt x="0" y="373380"/>
                  </a:lnTo>
                  <a:lnTo>
                    <a:pt x="38100" y="424180"/>
                  </a:lnTo>
                  <a:lnTo>
                    <a:pt x="76200" y="373380"/>
                  </a:lnTo>
                  <a:close/>
                </a:path>
              </a:pathLst>
            </a:custGeom>
            <a:solidFill>
              <a:srgbClr val="0078D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3" name="Google Shape;1883;p78"/>
            <p:cNvSpPr/>
            <p:nvPr/>
          </p:nvSpPr>
          <p:spPr>
            <a:xfrm>
              <a:off x="8845296" y="5077967"/>
              <a:ext cx="142240" cy="264160"/>
            </a:xfrm>
            <a:custGeom>
              <a:avLst/>
              <a:gdLst/>
              <a:ahLst/>
              <a:cxnLst/>
              <a:rect l="l" t="t" r="r" b="b"/>
              <a:pathLst>
                <a:path w="142240" h="264160" extrusionOk="0">
                  <a:moveTo>
                    <a:pt x="141731" y="263651"/>
                  </a:moveTo>
                  <a:lnTo>
                    <a:pt x="0" y="131825"/>
                  </a:lnTo>
                  <a:lnTo>
                    <a:pt x="141731" y="0"/>
                  </a:lnTo>
                </a:path>
              </a:pathLst>
            </a:custGeom>
            <a:noFill/>
            <a:ln w="12175" cap="flat" cmpd="sng">
              <a:solidFill>
                <a:srgbClr val="50505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4" name="Google Shape;1884;p78"/>
            <p:cNvSpPr/>
            <p:nvPr/>
          </p:nvSpPr>
          <p:spPr>
            <a:xfrm>
              <a:off x="9243060" y="5077967"/>
              <a:ext cx="142240" cy="264160"/>
            </a:xfrm>
            <a:custGeom>
              <a:avLst/>
              <a:gdLst/>
              <a:ahLst/>
              <a:cxnLst/>
              <a:rect l="l" t="t" r="r" b="b"/>
              <a:pathLst>
                <a:path w="142240" h="264160" extrusionOk="0">
                  <a:moveTo>
                    <a:pt x="0" y="0"/>
                  </a:moveTo>
                  <a:lnTo>
                    <a:pt x="141732" y="131825"/>
                  </a:lnTo>
                  <a:lnTo>
                    <a:pt x="0" y="263651"/>
                  </a:lnTo>
                </a:path>
              </a:pathLst>
            </a:custGeom>
            <a:noFill/>
            <a:ln w="12175" cap="flat" cmpd="sng">
              <a:solidFill>
                <a:srgbClr val="50505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5" name="Google Shape;1885;p78"/>
            <p:cNvSpPr/>
            <p:nvPr/>
          </p:nvSpPr>
          <p:spPr>
            <a:xfrm>
              <a:off x="8999220" y="4991100"/>
              <a:ext cx="247015" cy="447040"/>
            </a:xfrm>
            <a:custGeom>
              <a:avLst/>
              <a:gdLst/>
              <a:ahLst/>
              <a:cxnLst/>
              <a:rect l="l" t="t" r="r" b="b"/>
              <a:pathLst>
                <a:path w="247015" h="447039" extrusionOk="0">
                  <a:moveTo>
                    <a:pt x="239522" y="0"/>
                  </a:moveTo>
                  <a:lnTo>
                    <a:pt x="83057" y="0"/>
                  </a:lnTo>
                  <a:lnTo>
                    <a:pt x="0" y="226694"/>
                  </a:lnTo>
                  <a:lnTo>
                    <a:pt x="105155" y="226694"/>
                  </a:lnTo>
                  <a:lnTo>
                    <a:pt x="19557" y="446531"/>
                  </a:lnTo>
                  <a:lnTo>
                    <a:pt x="246887" y="151892"/>
                  </a:lnTo>
                  <a:lnTo>
                    <a:pt x="141731" y="151892"/>
                  </a:lnTo>
                  <a:lnTo>
                    <a:pt x="239522" y="0"/>
                  </a:lnTo>
                  <a:close/>
                </a:path>
              </a:pathLst>
            </a:custGeom>
            <a:noFill/>
            <a:ln w="12175" cap="flat" cmpd="sng">
              <a:solidFill>
                <a:srgbClr val="50505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6" name="Google Shape;1886;p78"/>
            <p:cNvSpPr/>
            <p:nvPr/>
          </p:nvSpPr>
          <p:spPr>
            <a:xfrm>
              <a:off x="8712708" y="3395472"/>
              <a:ext cx="410209" cy="370840"/>
            </a:xfrm>
            <a:custGeom>
              <a:avLst/>
              <a:gdLst/>
              <a:ahLst/>
              <a:cxnLst/>
              <a:rect l="l" t="t" r="r" b="b"/>
              <a:pathLst>
                <a:path w="410209" h="370839" extrusionOk="0">
                  <a:moveTo>
                    <a:pt x="345186" y="208787"/>
                  </a:moveTo>
                  <a:lnTo>
                    <a:pt x="345281" y="196520"/>
                  </a:lnTo>
                  <a:lnTo>
                    <a:pt x="345376" y="184276"/>
                  </a:lnTo>
                  <a:lnTo>
                    <a:pt x="345471" y="172033"/>
                  </a:lnTo>
                  <a:lnTo>
                    <a:pt x="345567" y="159765"/>
                  </a:lnTo>
                  <a:lnTo>
                    <a:pt x="64389" y="159765"/>
                  </a:lnTo>
                  <a:lnTo>
                    <a:pt x="64389" y="370331"/>
                  </a:lnTo>
                  <a:lnTo>
                    <a:pt x="35051" y="370331"/>
                  </a:lnTo>
                  <a:lnTo>
                    <a:pt x="35051" y="148081"/>
                  </a:lnTo>
                  <a:lnTo>
                    <a:pt x="0" y="148081"/>
                  </a:lnTo>
                  <a:lnTo>
                    <a:pt x="204977" y="0"/>
                  </a:lnTo>
                  <a:lnTo>
                    <a:pt x="409956" y="148081"/>
                  </a:lnTo>
                  <a:lnTo>
                    <a:pt x="374903" y="148081"/>
                  </a:lnTo>
                  <a:lnTo>
                    <a:pt x="374650" y="200913"/>
                  </a:lnTo>
                </a:path>
              </a:pathLst>
            </a:custGeom>
            <a:noFill/>
            <a:ln w="12175" cap="flat" cmpd="sng">
              <a:solidFill>
                <a:srgbClr val="50505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7" name="Google Shape;1887;p78"/>
            <p:cNvSpPr/>
            <p:nvPr/>
          </p:nvSpPr>
          <p:spPr>
            <a:xfrm>
              <a:off x="8796527" y="3578352"/>
              <a:ext cx="447040" cy="337185"/>
            </a:xfrm>
            <a:custGeom>
              <a:avLst/>
              <a:gdLst/>
              <a:ahLst/>
              <a:cxnLst/>
              <a:rect l="l" t="t" r="r" b="b"/>
              <a:pathLst>
                <a:path w="447040" h="337185" extrusionOk="0">
                  <a:moveTo>
                    <a:pt x="0" y="185928"/>
                  </a:moveTo>
                  <a:lnTo>
                    <a:pt x="62483" y="185928"/>
                  </a:lnTo>
                  <a:lnTo>
                    <a:pt x="62483" y="123444"/>
                  </a:lnTo>
                  <a:lnTo>
                    <a:pt x="0" y="123444"/>
                  </a:lnTo>
                  <a:lnTo>
                    <a:pt x="0" y="185928"/>
                  </a:lnTo>
                  <a:close/>
                </a:path>
                <a:path w="447040" h="337185" extrusionOk="0">
                  <a:moveTo>
                    <a:pt x="62483" y="185928"/>
                  </a:moveTo>
                  <a:lnTo>
                    <a:pt x="123443" y="185928"/>
                  </a:lnTo>
                  <a:lnTo>
                    <a:pt x="123443" y="123444"/>
                  </a:lnTo>
                  <a:lnTo>
                    <a:pt x="62483" y="123444"/>
                  </a:lnTo>
                  <a:lnTo>
                    <a:pt x="62483" y="185928"/>
                  </a:lnTo>
                  <a:close/>
                </a:path>
                <a:path w="447040" h="337185" extrusionOk="0">
                  <a:moveTo>
                    <a:pt x="123444" y="185928"/>
                  </a:moveTo>
                  <a:lnTo>
                    <a:pt x="185927" y="185928"/>
                  </a:lnTo>
                  <a:lnTo>
                    <a:pt x="185927" y="123444"/>
                  </a:lnTo>
                  <a:lnTo>
                    <a:pt x="123444" y="123444"/>
                  </a:lnTo>
                  <a:lnTo>
                    <a:pt x="123444" y="185928"/>
                  </a:lnTo>
                  <a:close/>
                </a:path>
                <a:path w="447040" h="337185" extrusionOk="0">
                  <a:moveTo>
                    <a:pt x="0" y="123443"/>
                  </a:moveTo>
                  <a:lnTo>
                    <a:pt x="62483" y="123443"/>
                  </a:lnTo>
                  <a:lnTo>
                    <a:pt x="62483" y="62483"/>
                  </a:lnTo>
                  <a:lnTo>
                    <a:pt x="0" y="62483"/>
                  </a:lnTo>
                  <a:lnTo>
                    <a:pt x="0" y="123443"/>
                  </a:lnTo>
                  <a:close/>
                </a:path>
                <a:path w="447040" h="337185" extrusionOk="0">
                  <a:moveTo>
                    <a:pt x="62483" y="123443"/>
                  </a:moveTo>
                  <a:lnTo>
                    <a:pt x="123443" y="123443"/>
                  </a:lnTo>
                  <a:lnTo>
                    <a:pt x="123443" y="62483"/>
                  </a:lnTo>
                  <a:lnTo>
                    <a:pt x="62483" y="62483"/>
                  </a:lnTo>
                  <a:lnTo>
                    <a:pt x="62483" y="123443"/>
                  </a:lnTo>
                  <a:close/>
                </a:path>
                <a:path w="447040" h="337185" extrusionOk="0">
                  <a:moveTo>
                    <a:pt x="42672" y="62484"/>
                  </a:moveTo>
                  <a:lnTo>
                    <a:pt x="103631" y="62484"/>
                  </a:lnTo>
                  <a:lnTo>
                    <a:pt x="103631" y="0"/>
                  </a:lnTo>
                  <a:lnTo>
                    <a:pt x="42672" y="0"/>
                  </a:lnTo>
                  <a:lnTo>
                    <a:pt x="42672" y="62484"/>
                  </a:lnTo>
                  <a:close/>
                </a:path>
                <a:path w="447040" h="337185" extrusionOk="0">
                  <a:moveTo>
                    <a:pt x="446531" y="63373"/>
                  </a:moveTo>
                  <a:lnTo>
                    <a:pt x="436947" y="82165"/>
                  </a:lnTo>
                  <a:lnTo>
                    <a:pt x="410813" y="97504"/>
                  </a:lnTo>
                  <a:lnTo>
                    <a:pt x="372058" y="107842"/>
                  </a:lnTo>
                  <a:lnTo>
                    <a:pt x="324612" y="111633"/>
                  </a:lnTo>
                  <a:lnTo>
                    <a:pt x="277165" y="107842"/>
                  </a:lnTo>
                  <a:lnTo>
                    <a:pt x="238410" y="97504"/>
                  </a:lnTo>
                  <a:lnTo>
                    <a:pt x="212276" y="82165"/>
                  </a:lnTo>
                  <a:lnTo>
                    <a:pt x="202692" y="63373"/>
                  </a:lnTo>
                  <a:lnTo>
                    <a:pt x="212276" y="44654"/>
                  </a:lnTo>
                  <a:lnTo>
                    <a:pt x="238410" y="29352"/>
                  </a:lnTo>
                  <a:lnTo>
                    <a:pt x="277165" y="19028"/>
                  </a:lnTo>
                  <a:lnTo>
                    <a:pt x="324612" y="15239"/>
                  </a:lnTo>
                  <a:lnTo>
                    <a:pt x="372058" y="19028"/>
                  </a:lnTo>
                  <a:lnTo>
                    <a:pt x="410813" y="29352"/>
                  </a:lnTo>
                  <a:lnTo>
                    <a:pt x="436947" y="44654"/>
                  </a:lnTo>
                  <a:lnTo>
                    <a:pt x="446531" y="63373"/>
                  </a:lnTo>
                  <a:close/>
                </a:path>
                <a:path w="447040" h="337185" extrusionOk="0">
                  <a:moveTo>
                    <a:pt x="446531" y="63373"/>
                  </a:moveTo>
                  <a:lnTo>
                    <a:pt x="446531" y="288671"/>
                  </a:lnTo>
                  <a:lnTo>
                    <a:pt x="436947" y="307389"/>
                  </a:lnTo>
                  <a:lnTo>
                    <a:pt x="410813" y="322691"/>
                  </a:lnTo>
                  <a:lnTo>
                    <a:pt x="372058" y="333015"/>
                  </a:lnTo>
                  <a:lnTo>
                    <a:pt x="324612" y="336804"/>
                  </a:lnTo>
                  <a:lnTo>
                    <a:pt x="277165" y="333015"/>
                  </a:lnTo>
                  <a:lnTo>
                    <a:pt x="238410" y="322691"/>
                  </a:lnTo>
                  <a:lnTo>
                    <a:pt x="212276" y="307389"/>
                  </a:lnTo>
                  <a:lnTo>
                    <a:pt x="202692" y="288671"/>
                  </a:lnTo>
                  <a:lnTo>
                    <a:pt x="202692" y="63373"/>
                  </a:lnTo>
                </a:path>
              </a:pathLst>
            </a:custGeom>
            <a:noFill/>
            <a:ln w="12175" cap="flat" cmpd="sng">
              <a:solidFill>
                <a:srgbClr val="50505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88" name="Google Shape;1888;p78"/>
          <p:cNvSpPr txBox="1"/>
          <p:nvPr/>
        </p:nvSpPr>
        <p:spPr>
          <a:xfrm>
            <a:off x="8634476" y="5551728"/>
            <a:ext cx="947419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74930" marR="5080" lvl="0" indent="-6286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Azure Functions  (Auto-scaling)</a:t>
            </a:r>
            <a:endParaRPr sz="1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1889" name="Google Shape;1889;p78"/>
          <p:cNvGrpSpPr/>
          <p:nvPr/>
        </p:nvGrpSpPr>
        <p:grpSpPr>
          <a:xfrm>
            <a:off x="777240" y="1900428"/>
            <a:ext cx="443865" cy="387350"/>
            <a:chOff x="777240" y="1900428"/>
            <a:chExt cx="443865" cy="387350"/>
          </a:xfrm>
        </p:grpSpPr>
        <p:sp>
          <p:nvSpPr>
            <p:cNvPr id="1890" name="Google Shape;1890;p78"/>
            <p:cNvSpPr/>
            <p:nvPr/>
          </p:nvSpPr>
          <p:spPr>
            <a:xfrm>
              <a:off x="777240" y="1900428"/>
              <a:ext cx="443865" cy="387350"/>
            </a:xfrm>
            <a:custGeom>
              <a:avLst/>
              <a:gdLst/>
              <a:ahLst/>
              <a:cxnLst/>
              <a:rect l="l" t="t" r="r" b="b"/>
              <a:pathLst>
                <a:path w="443865" h="387350" extrusionOk="0">
                  <a:moveTo>
                    <a:pt x="443395" y="316738"/>
                  </a:moveTo>
                  <a:lnTo>
                    <a:pt x="441121" y="328646"/>
                  </a:lnTo>
                  <a:lnTo>
                    <a:pt x="434925" y="338375"/>
                  </a:lnTo>
                  <a:lnTo>
                    <a:pt x="425741" y="344937"/>
                  </a:lnTo>
                  <a:lnTo>
                    <a:pt x="414502" y="347345"/>
                  </a:lnTo>
                  <a:lnTo>
                    <a:pt x="28879" y="347345"/>
                  </a:lnTo>
                  <a:lnTo>
                    <a:pt x="17648" y="344937"/>
                  </a:lnTo>
                  <a:lnTo>
                    <a:pt x="8467" y="338375"/>
                  </a:lnTo>
                  <a:lnTo>
                    <a:pt x="2272" y="328646"/>
                  </a:lnTo>
                  <a:lnTo>
                    <a:pt x="0" y="316738"/>
                  </a:lnTo>
                  <a:lnTo>
                    <a:pt x="0" y="30607"/>
                  </a:lnTo>
                  <a:lnTo>
                    <a:pt x="2272" y="18698"/>
                  </a:lnTo>
                  <a:lnTo>
                    <a:pt x="8467" y="8969"/>
                  </a:lnTo>
                  <a:lnTo>
                    <a:pt x="17648" y="2407"/>
                  </a:lnTo>
                  <a:lnTo>
                    <a:pt x="28879" y="0"/>
                  </a:lnTo>
                  <a:lnTo>
                    <a:pt x="414502" y="0"/>
                  </a:lnTo>
                  <a:lnTo>
                    <a:pt x="425741" y="2407"/>
                  </a:lnTo>
                  <a:lnTo>
                    <a:pt x="434925" y="8969"/>
                  </a:lnTo>
                  <a:lnTo>
                    <a:pt x="441121" y="18698"/>
                  </a:lnTo>
                  <a:lnTo>
                    <a:pt x="443395" y="30607"/>
                  </a:lnTo>
                  <a:lnTo>
                    <a:pt x="443395" y="316738"/>
                  </a:lnTo>
                </a:path>
                <a:path w="443865" h="387350" extrusionOk="0">
                  <a:moveTo>
                    <a:pt x="85343" y="387096"/>
                  </a:moveTo>
                  <a:lnTo>
                    <a:pt x="358140" y="387096"/>
                  </a:lnTo>
                </a:path>
                <a:path w="443865" h="387350" extrusionOk="0">
                  <a:moveTo>
                    <a:pt x="222503" y="347472"/>
                  </a:moveTo>
                  <a:lnTo>
                    <a:pt x="222503" y="387096"/>
                  </a:lnTo>
                </a:path>
                <a:path w="443865" h="387350" extrusionOk="0">
                  <a:moveTo>
                    <a:pt x="231546" y="309372"/>
                  </a:moveTo>
                  <a:lnTo>
                    <a:pt x="231546" y="311023"/>
                  </a:lnTo>
                  <a:lnTo>
                    <a:pt x="231165" y="312547"/>
                  </a:lnTo>
                  <a:lnTo>
                    <a:pt x="223469" y="318388"/>
                  </a:lnTo>
                  <a:lnTo>
                    <a:pt x="221741" y="318388"/>
                  </a:lnTo>
                  <a:lnTo>
                    <a:pt x="219913" y="318388"/>
                  </a:lnTo>
                  <a:lnTo>
                    <a:pt x="218274" y="318135"/>
                  </a:lnTo>
                  <a:lnTo>
                    <a:pt x="216738" y="317246"/>
                  </a:lnTo>
                  <a:lnTo>
                    <a:pt x="215201" y="316357"/>
                  </a:lnTo>
                  <a:lnTo>
                    <a:pt x="213956" y="315468"/>
                  </a:lnTo>
                  <a:lnTo>
                    <a:pt x="213080" y="313944"/>
                  </a:lnTo>
                  <a:lnTo>
                    <a:pt x="212128" y="312547"/>
                  </a:lnTo>
                  <a:lnTo>
                    <a:pt x="211835" y="311023"/>
                  </a:lnTo>
                  <a:lnTo>
                    <a:pt x="211835" y="309372"/>
                  </a:lnTo>
                  <a:lnTo>
                    <a:pt x="211835" y="307594"/>
                  </a:lnTo>
                  <a:lnTo>
                    <a:pt x="216738" y="301498"/>
                  </a:lnTo>
                  <a:lnTo>
                    <a:pt x="218274" y="300609"/>
                  </a:lnTo>
                  <a:lnTo>
                    <a:pt x="219913" y="300227"/>
                  </a:lnTo>
                  <a:lnTo>
                    <a:pt x="221741" y="300227"/>
                  </a:lnTo>
                  <a:lnTo>
                    <a:pt x="223469" y="300227"/>
                  </a:lnTo>
                  <a:lnTo>
                    <a:pt x="231546" y="307594"/>
                  </a:lnTo>
                  <a:lnTo>
                    <a:pt x="231546" y="309372"/>
                  </a:lnTo>
                </a:path>
                <a:path w="443865" h="387350" extrusionOk="0">
                  <a:moveTo>
                    <a:pt x="0" y="271272"/>
                  </a:moveTo>
                  <a:lnTo>
                    <a:pt x="443484" y="271272"/>
                  </a:lnTo>
                </a:path>
              </a:pathLst>
            </a:custGeom>
            <a:noFill/>
            <a:ln w="12175" cap="flat" cmpd="sng">
              <a:solidFill>
                <a:srgbClr val="50505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891" name="Google Shape;1891;p78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818388" y="1933956"/>
              <a:ext cx="205651" cy="20561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92" name="Google Shape;1892;p78"/>
            <p:cNvSpPr/>
            <p:nvPr/>
          </p:nvSpPr>
          <p:spPr>
            <a:xfrm>
              <a:off x="1057656" y="1958340"/>
              <a:ext cx="116205" cy="116205"/>
            </a:xfrm>
            <a:custGeom>
              <a:avLst/>
              <a:gdLst/>
              <a:ahLst/>
              <a:cxnLst/>
              <a:rect l="l" t="t" r="r" b="b"/>
              <a:pathLst>
                <a:path w="116205" h="116205" extrusionOk="0">
                  <a:moveTo>
                    <a:pt x="0" y="0"/>
                  </a:moveTo>
                  <a:lnTo>
                    <a:pt x="115824" y="0"/>
                  </a:lnTo>
                </a:path>
                <a:path w="116205" h="116205" extrusionOk="0">
                  <a:moveTo>
                    <a:pt x="0" y="57912"/>
                  </a:moveTo>
                  <a:lnTo>
                    <a:pt x="115824" y="57912"/>
                  </a:lnTo>
                </a:path>
                <a:path w="116205" h="116205" extrusionOk="0">
                  <a:moveTo>
                    <a:pt x="0" y="115824"/>
                  </a:moveTo>
                  <a:lnTo>
                    <a:pt x="115824" y="115824"/>
                  </a:lnTo>
                </a:path>
              </a:pathLst>
            </a:custGeom>
            <a:noFill/>
            <a:ln w="12175" cap="flat" cmpd="sng">
              <a:solidFill>
                <a:srgbClr val="50505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93" name="Google Shape;1893;p78"/>
          <p:cNvSpPr txBox="1"/>
          <p:nvPr/>
        </p:nvSpPr>
        <p:spPr>
          <a:xfrm>
            <a:off x="349402" y="2372994"/>
            <a:ext cx="1297305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311150" marR="5080" lvl="0" indent="-29908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Business/custom apps  (structured)</a:t>
            </a:r>
            <a:endParaRPr sz="1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894" name="Google Shape;1894;p78"/>
          <p:cNvSpPr txBox="1"/>
          <p:nvPr/>
        </p:nvSpPr>
        <p:spPr>
          <a:xfrm>
            <a:off x="407314" y="3536696"/>
            <a:ext cx="1150620" cy="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Logs (unstructured)</a:t>
            </a:r>
            <a:endParaRPr sz="1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895" name="Google Shape;1895;p78"/>
          <p:cNvSpPr txBox="1"/>
          <p:nvPr/>
        </p:nvSpPr>
        <p:spPr>
          <a:xfrm>
            <a:off x="360984" y="4626609"/>
            <a:ext cx="1243330" cy="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Media (unstructured)</a:t>
            </a:r>
            <a:endParaRPr sz="1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896" name="Google Shape;1896;p78"/>
          <p:cNvSpPr txBox="1"/>
          <p:nvPr/>
        </p:nvSpPr>
        <p:spPr>
          <a:xfrm>
            <a:off x="416458" y="5716625"/>
            <a:ext cx="1134110" cy="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Files (unstructured)</a:t>
            </a:r>
            <a:endParaRPr sz="1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1897" name="Google Shape;1897;p78"/>
          <p:cNvGrpSpPr/>
          <p:nvPr/>
        </p:nvGrpSpPr>
        <p:grpSpPr>
          <a:xfrm>
            <a:off x="859536" y="4152899"/>
            <a:ext cx="248920" cy="365760"/>
            <a:chOff x="859536" y="4152899"/>
            <a:chExt cx="248920" cy="365760"/>
          </a:xfrm>
        </p:grpSpPr>
        <p:sp>
          <p:nvSpPr>
            <p:cNvPr id="1898" name="Google Shape;1898;p78"/>
            <p:cNvSpPr/>
            <p:nvPr/>
          </p:nvSpPr>
          <p:spPr>
            <a:xfrm>
              <a:off x="859536" y="4152899"/>
              <a:ext cx="248920" cy="365760"/>
            </a:xfrm>
            <a:custGeom>
              <a:avLst/>
              <a:gdLst/>
              <a:ahLst/>
              <a:cxnLst/>
              <a:rect l="l" t="t" r="r" b="b"/>
              <a:pathLst>
                <a:path w="248919" h="365760" extrusionOk="0">
                  <a:moveTo>
                    <a:pt x="149351" y="0"/>
                  </a:moveTo>
                  <a:lnTo>
                    <a:pt x="248411" y="0"/>
                  </a:lnTo>
                </a:path>
                <a:path w="248919" h="365760" extrusionOk="0">
                  <a:moveTo>
                    <a:pt x="248411" y="48768"/>
                  </a:moveTo>
                  <a:lnTo>
                    <a:pt x="149351" y="48768"/>
                  </a:lnTo>
                </a:path>
                <a:path w="248919" h="365760" extrusionOk="0">
                  <a:moveTo>
                    <a:pt x="86867" y="243839"/>
                  </a:moveTo>
                  <a:lnTo>
                    <a:pt x="236219" y="243839"/>
                  </a:lnTo>
                  <a:lnTo>
                    <a:pt x="236219" y="109727"/>
                  </a:lnTo>
                  <a:lnTo>
                    <a:pt x="86867" y="109727"/>
                  </a:lnTo>
                  <a:lnTo>
                    <a:pt x="86867" y="243839"/>
                  </a:lnTo>
                  <a:close/>
                </a:path>
                <a:path w="248919" h="365760" extrusionOk="0">
                  <a:moveTo>
                    <a:pt x="236219" y="237744"/>
                  </a:moveTo>
                  <a:lnTo>
                    <a:pt x="186626" y="188975"/>
                  </a:lnTo>
                  <a:lnTo>
                    <a:pt x="173799" y="201168"/>
                  </a:lnTo>
                  <a:lnTo>
                    <a:pt x="136461" y="164592"/>
                  </a:lnTo>
                  <a:lnTo>
                    <a:pt x="86867" y="213360"/>
                  </a:lnTo>
                </a:path>
                <a:path w="248919" h="365760" extrusionOk="0">
                  <a:moveTo>
                    <a:pt x="0" y="134112"/>
                  </a:moveTo>
                  <a:lnTo>
                    <a:pt x="50291" y="134112"/>
                  </a:lnTo>
                </a:path>
                <a:path w="248919" h="365760" extrusionOk="0">
                  <a:moveTo>
                    <a:pt x="0" y="182880"/>
                  </a:moveTo>
                  <a:lnTo>
                    <a:pt x="50291" y="182880"/>
                  </a:lnTo>
                </a:path>
                <a:path w="248919" h="365760" extrusionOk="0">
                  <a:moveTo>
                    <a:pt x="0" y="231648"/>
                  </a:moveTo>
                  <a:lnTo>
                    <a:pt x="50291" y="231648"/>
                  </a:lnTo>
                </a:path>
                <a:path w="248919" h="365760" extrusionOk="0">
                  <a:moveTo>
                    <a:pt x="13715" y="365760"/>
                  </a:moveTo>
                  <a:lnTo>
                    <a:pt x="112775" y="365760"/>
                  </a:lnTo>
                  <a:lnTo>
                    <a:pt x="112775" y="291084"/>
                  </a:lnTo>
                  <a:lnTo>
                    <a:pt x="13715" y="291084"/>
                  </a:lnTo>
                  <a:lnTo>
                    <a:pt x="13715" y="365760"/>
                  </a:lnTo>
                  <a:close/>
                </a:path>
                <a:path w="248919" h="365760" extrusionOk="0">
                  <a:moveTo>
                    <a:pt x="149351" y="303275"/>
                  </a:moveTo>
                  <a:lnTo>
                    <a:pt x="248411" y="303275"/>
                  </a:lnTo>
                </a:path>
              </a:pathLst>
            </a:custGeom>
            <a:noFill/>
            <a:ln w="12175" cap="flat" cmpd="sng">
              <a:solidFill>
                <a:srgbClr val="50505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9" name="Google Shape;1899;p78"/>
            <p:cNvSpPr/>
            <p:nvPr/>
          </p:nvSpPr>
          <p:spPr>
            <a:xfrm>
              <a:off x="873252" y="4152899"/>
              <a:ext cx="198120" cy="158750"/>
            </a:xfrm>
            <a:custGeom>
              <a:avLst/>
              <a:gdLst/>
              <a:ahLst/>
              <a:cxnLst/>
              <a:rect l="l" t="t" r="r" b="b"/>
              <a:pathLst>
                <a:path w="198119" h="158750" extrusionOk="0">
                  <a:moveTo>
                    <a:pt x="172211" y="146304"/>
                  </a:moveTo>
                  <a:lnTo>
                    <a:pt x="172211" y="139573"/>
                  </a:lnTo>
                  <a:lnTo>
                    <a:pt x="178015" y="134112"/>
                  </a:lnTo>
                  <a:lnTo>
                    <a:pt x="185165" y="134112"/>
                  </a:lnTo>
                  <a:lnTo>
                    <a:pt x="192316" y="134112"/>
                  </a:lnTo>
                  <a:lnTo>
                    <a:pt x="198119" y="139573"/>
                  </a:lnTo>
                  <a:lnTo>
                    <a:pt x="198119" y="146304"/>
                  </a:lnTo>
                  <a:lnTo>
                    <a:pt x="198119" y="153035"/>
                  </a:lnTo>
                  <a:lnTo>
                    <a:pt x="192316" y="158495"/>
                  </a:lnTo>
                  <a:lnTo>
                    <a:pt x="185165" y="158495"/>
                  </a:lnTo>
                  <a:lnTo>
                    <a:pt x="178015" y="158495"/>
                  </a:lnTo>
                  <a:lnTo>
                    <a:pt x="172211" y="153035"/>
                  </a:lnTo>
                  <a:lnTo>
                    <a:pt x="172211" y="146304"/>
                  </a:lnTo>
                  <a:close/>
                </a:path>
                <a:path w="198119" h="158750" extrusionOk="0">
                  <a:moveTo>
                    <a:pt x="0" y="0"/>
                  </a:moveTo>
                  <a:lnTo>
                    <a:pt x="99059" y="0"/>
                  </a:lnTo>
                  <a:lnTo>
                    <a:pt x="99059" y="60579"/>
                  </a:lnTo>
                  <a:lnTo>
                    <a:pt x="31153" y="60579"/>
                  </a:lnTo>
                  <a:lnTo>
                    <a:pt x="9182" y="82295"/>
                  </a:lnTo>
                  <a:lnTo>
                    <a:pt x="9182" y="60579"/>
                  </a:lnTo>
                  <a:lnTo>
                    <a:pt x="0" y="60579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175" cap="flat" cmpd="sng">
              <a:solidFill>
                <a:srgbClr val="50505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00" name="Google Shape;1900;p78"/>
          <p:cNvGrpSpPr/>
          <p:nvPr/>
        </p:nvGrpSpPr>
        <p:grpSpPr>
          <a:xfrm>
            <a:off x="859535" y="5282184"/>
            <a:ext cx="248920" cy="303530"/>
            <a:chOff x="859535" y="5282184"/>
            <a:chExt cx="248920" cy="303530"/>
          </a:xfrm>
        </p:grpSpPr>
        <p:sp>
          <p:nvSpPr>
            <p:cNvPr id="1901" name="Google Shape;1901;p78"/>
            <p:cNvSpPr/>
            <p:nvPr/>
          </p:nvSpPr>
          <p:spPr>
            <a:xfrm>
              <a:off x="859535" y="5282184"/>
              <a:ext cx="248920" cy="303530"/>
            </a:xfrm>
            <a:custGeom>
              <a:avLst/>
              <a:gdLst/>
              <a:ahLst/>
              <a:cxnLst/>
              <a:rect l="l" t="t" r="r" b="b"/>
              <a:pathLst>
                <a:path w="248919" h="303529" extrusionOk="0">
                  <a:moveTo>
                    <a:pt x="0" y="0"/>
                  </a:moveTo>
                  <a:lnTo>
                    <a:pt x="177025" y="0"/>
                  </a:lnTo>
                  <a:lnTo>
                    <a:pt x="248411" y="71373"/>
                  </a:lnTo>
                  <a:lnTo>
                    <a:pt x="248411" y="303275"/>
                  </a:lnTo>
                  <a:lnTo>
                    <a:pt x="0" y="303275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175" cap="flat" cmpd="sng">
              <a:solidFill>
                <a:srgbClr val="50505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2" name="Google Shape;1902;p78"/>
            <p:cNvSpPr/>
            <p:nvPr/>
          </p:nvSpPr>
          <p:spPr>
            <a:xfrm>
              <a:off x="1035951" y="5284216"/>
              <a:ext cx="70485" cy="69850"/>
            </a:xfrm>
            <a:custGeom>
              <a:avLst/>
              <a:gdLst/>
              <a:ahLst/>
              <a:cxnLst/>
              <a:rect l="l" t="t" r="r" b="b"/>
              <a:pathLst>
                <a:path w="70484" h="69850" extrusionOk="0">
                  <a:moveTo>
                    <a:pt x="393" y="0"/>
                  </a:moveTo>
                  <a:lnTo>
                    <a:pt x="0" y="69850"/>
                  </a:lnTo>
                  <a:lnTo>
                    <a:pt x="69900" y="69469"/>
                  </a:lnTo>
                  <a:lnTo>
                    <a:pt x="393" y="0"/>
                  </a:lnTo>
                  <a:close/>
                </a:path>
              </a:pathLst>
            </a:custGeom>
            <a:noFill/>
            <a:ln w="12675" cap="flat" cmpd="sng">
              <a:solidFill>
                <a:srgbClr val="50505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3" name="Google Shape;1903;p78"/>
            <p:cNvSpPr/>
            <p:nvPr/>
          </p:nvSpPr>
          <p:spPr>
            <a:xfrm>
              <a:off x="899159" y="5347716"/>
              <a:ext cx="172720" cy="169545"/>
            </a:xfrm>
            <a:custGeom>
              <a:avLst/>
              <a:gdLst/>
              <a:ahLst/>
              <a:cxnLst/>
              <a:rect l="l" t="t" r="r" b="b"/>
              <a:pathLst>
                <a:path w="172719" h="169545" extrusionOk="0">
                  <a:moveTo>
                    <a:pt x="0" y="0"/>
                  </a:moveTo>
                  <a:lnTo>
                    <a:pt x="101130" y="0"/>
                  </a:lnTo>
                </a:path>
                <a:path w="172719" h="169545" extrusionOk="0">
                  <a:moveTo>
                    <a:pt x="0" y="56388"/>
                  </a:moveTo>
                  <a:lnTo>
                    <a:pt x="172504" y="56388"/>
                  </a:lnTo>
                </a:path>
                <a:path w="172719" h="169545" extrusionOk="0">
                  <a:moveTo>
                    <a:pt x="0" y="112776"/>
                  </a:moveTo>
                  <a:lnTo>
                    <a:pt x="172504" y="112776"/>
                  </a:lnTo>
                </a:path>
                <a:path w="172719" h="169545" extrusionOk="0">
                  <a:moveTo>
                    <a:pt x="0" y="169164"/>
                  </a:moveTo>
                  <a:lnTo>
                    <a:pt x="172504" y="169164"/>
                  </a:lnTo>
                </a:path>
              </a:pathLst>
            </a:custGeom>
            <a:noFill/>
            <a:ln w="12175" cap="flat" cmpd="sng">
              <a:solidFill>
                <a:srgbClr val="50505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04" name="Google Shape;1904;p78"/>
          <p:cNvGrpSpPr/>
          <p:nvPr/>
        </p:nvGrpSpPr>
        <p:grpSpPr>
          <a:xfrm>
            <a:off x="787908" y="3084575"/>
            <a:ext cx="392430" cy="340360"/>
            <a:chOff x="787908" y="3084575"/>
            <a:chExt cx="392430" cy="340360"/>
          </a:xfrm>
        </p:grpSpPr>
        <p:sp>
          <p:nvSpPr>
            <p:cNvPr id="1905" name="Google Shape;1905;p78"/>
            <p:cNvSpPr/>
            <p:nvPr/>
          </p:nvSpPr>
          <p:spPr>
            <a:xfrm>
              <a:off x="787908" y="3084575"/>
              <a:ext cx="391795" cy="340360"/>
            </a:xfrm>
            <a:custGeom>
              <a:avLst/>
              <a:gdLst/>
              <a:ahLst/>
              <a:cxnLst/>
              <a:rect l="l" t="t" r="r" b="b"/>
              <a:pathLst>
                <a:path w="391794" h="340360" extrusionOk="0">
                  <a:moveTo>
                    <a:pt x="0" y="17652"/>
                  </a:moveTo>
                  <a:lnTo>
                    <a:pt x="0" y="7874"/>
                  </a:lnTo>
                  <a:lnTo>
                    <a:pt x="7886" y="0"/>
                  </a:lnTo>
                  <a:lnTo>
                    <a:pt x="17602" y="0"/>
                  </a:lnTo>
                  <a:lnTo>
                    <a:pt x="374065" y="0"/>
                  </a:lnTo>
                  <a:lnTo>
                    <a:pt x="383781" y="0"/>
                  </a:lnTo>
                  <a:lnTo>
                    <a:pt x="391667" y="7874"/>
                  </a:lnTo>
                  <a:lnTo>
                    <a:pt x="391667" y="17652"/>
                  </a:lnTo>
                  <a:lnTo>
                    <a:pt x="391667" y="322199"/>
                  </a:lnTo>
                  <a:lnTo>
                    <a:pt x="391667" y="331977"/>
                  </a:lnTo>
                  <a:lnTo>
                    <a:pt x="383781" y="339851"/>
                  </a:lnTo>
                  <a:lnTo>
                    <a:pt x="374065" y="339851"/>
                  </a:lnTo>
                  <a:lnTo>
                    <a:pt x="17602" y="339851"/>
                  </a:lnTo>
                  <a:lnTo>
                    <a:pt x="7886" y="339851"/>
                  </a:lnTo>
                  <a:lnTo>
                    <a:pt x="0" y="331977"/>
                  </a:lnTo>
                  <a:lnTo>
                    <a:pt x="0" y="322199"/>
                  </a:lnTo>
                  <a:lnTo>
                    <a:pt x="0" y="17652"/>
                  </a:lnTo>
                  <a:close/>
                </a:path>
                <a:path w="391794" h="340360" extrusionOk="0">
                  <a:moveTo>
                    <a:pt x="30479" y="149351"/>
                  </a:moveTo>
                  <a:lnTo>
                    <a:pt x="124967" y="149351"/>
                  </a:lnTo>
                  <a:lnTo>
                    <a:pt x="124967" y="88391"/>
                  </a:lnTo>
                  <a:lnTo>
                    <a:pt x="30479" y="88391"/>
                  </a:lnTo>
                  <a:lnTo>
                    <a:pt x="30479" y="149351"/>
                  </a:lnTo>
                  <a:close/>
                </a:path>
                <a:path w="391794" h="340360" extrusionOk="0">
                  <a:moveTo>
                    <a:pt x="149351" y="149351"/>
                  </a:moveTo>
                  <a:lnTo>
                    <a:pt x="243839" y="149351"/>
                  </a:lnTo>
                  <a:lnTo>
                    <a:pt x="243839" y="88391"/>
                  </a:lnTo>
                  <a:lnTo>
                    <a:pt x="149351" y="88391"/>
                  </a:lnTo>
                  <a:lnTo>
                    <a:pt x="149351" y="149351"/>
                  </a:lnTo>
                  <a:close/>
                </a:path>
                <a:path w="391794" h="340360" extrusionOk="0">
                  <a:moveTo>
                    <a:pt x="268223" y="149351"/>
                  </a:moveTo>
                  <a:lnTo>
                    <a:pt x="364236" y="149351"/>
                  </a:lnTo>
                  <a:lnTo>
                    <a:pt x="364236" y="88391"/>
                  </a:lnTo>
                  <a:lnTo>
                    <a:pt x="268223" y="88391"/>
                  </a:lnTo>
                  <a:lnTo>
                    <a:pt x="268223" y="149351"/>
                  </a:lnTo>
                  <a:close/>
                </a:path>
                <a:path w="391794" h="340360" extrusionOk="0">
                  <a:moveTo>
                    <a:pt x="30479" y="230124"/>
                  </a:moveTo>
                  <a:lnTo>
                    <a:pt x="124967" y="230124"/>
                  </a:lnTo>
                  <a:lnTo>
                    <a:pt x="124967" y="169163"/>
                  </a:lnTo>
                  <a:lnTo>
                    <a:pt x="30479" y="169163"/>
                  </a:lnTo>
                  <a:lnTo>
                    <a:pt x="30479" y="230124"/>
                  </a:lnTo>
                  <a:close/>
                </a:path>
                <a:path w="391794" h="340360" extrusionOk="0">
                  <a:moveTo>
                    <a:pt x="149351" y="230124"/>
                  </a:moveTo>
                  <a:lnTo>
                    <a:pt x="243839" y="230124"/>
                  </a:lnTo>
                  <a:lnTo>
                    <a:pt x="243839" y="169163"/>
                  </a:lnTo>
                  <a:lnTo>
                    <a:pt x="149351" y="169163"/>
                  </a:lnTo>
                  <a:lnTo>
                    <a:pt x="149351" y="230124"/>
                  </a:lnTo>
                  <a:close/>
                </a:path>
                <a:path w="391794" h="340360" extrusionOk="0">
                  <a:moveTo>
                    <a:pt x="268223" y="230124"/>
                  </a:moveTo>
                  <a:lnTo>
                    <a:pt x="364236" y="230124"/>
                  </a:lnTo>
                  <a:lnTo>
                    <a:pt x="364236" y="169163"/>
                  </a:lnTo>
                  <a:lnTo>
                    <a:pt x="268223" y="169163"/>
                  </a:lnTo>
                  <a:lnTo>
                    <a:pt x="268223" y="230124"/>
                  </a:lnTo>
                  <a:close/>
                </a:path>
                <a:path w="391794" h="340360" extrusionOk="0">
                  <a:moveTo>
                    <a:pt x="30479" y="310896"/>
                  </a:moveTo>
                  <a:lnTo>
                    <a:pt x="124967" y="310896"/>
                  </a:lnTo>
                  <a:lnTo>
                    <a:pt x="124967" y="249936"/>
                  </a:lnTo>
                  <a:lnTo>
                    <a:pt x="30479" y="249936"/>
                  </a:lnTo>
                  <a:lnTo>
                    <a:pt x="30479" y="310896"/>
                  </a:lnTo>
                  <a:close/>
                </a:path>
                <a:path w="391794" h="340360" extrusionOk="0">
                  <a:moveTo>
                    <a:pt x="149351" y="310896"/>
                  </a:moveTo>
                  <a:lnTo>
                    <a:pt x="243839" y="310896"/>
                  </a:lnTo>
                  <a:lnTo>
                    <a:pt x="243839" y="249936"/>
                  </a:lnTo>
                  <a:lnTo>
                    <a:pt x="149351" y="249936"/>
                  </a:lnTo>
                  <a:lnTo>
                    <a:pt x="149351" y="310896"/>
                  </a:lnTo>
                  <a:close/>
                </a:path>
                <a:path w="391794" h="340360" extrusionOk="0">
                  <a:moveTo>
                    <a:pt x="268223" y="310896"/>
                  </a:moveTo>
                  <a:lnTo>
                    <a:pt x="364236" y="310896"/>
                  </a:lnTo>
                  <a:lnTo>
                    <a:pt x="364236" y="249936"/>
                  </a:lnTo>
                  <a:lnTo>
                    <a:pt x="268223" y="249936"/>
                  </a:lnTo>
                  <a:lnTo>
                    <a:pt x="268223" y="310896"/>
                  </a:lnTo>
                  <a:close/>
                </a:path>
              </a:pathLst>
            </a:custGeom>
            <a:noFill/>
            <a:ln w="12175" cap="flat" cmpd="sng">
              <a:solidFill>
                <a:srgbClr val="50505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6" name="Google Shape;1906;p78"/>
            <p:cNvSpPr/>
            <p:nvPr/>
          </p:nvSpPr>
          <p:spPr>
            <a:xfrm>
              <a:off x="787908" y="3147059"/>
              <a:ext cx="392430" cy="0"/>
            </a:xfrm>
            <a:custGeom>
              <a:avLst/>
              <a:gdLst/>
              <a:ahLst/>
              <a:cxnLst/>
              <a:rect l="l" t="t" r="r" b="b"/>
              <a:pathLst>
                <a:path w="392430" h="120000" extrusionOk="0">
                  <a:moveTo>
                    <a:pt x="0" y="0"/>
                  </a:moveTo>
                  <a:lnTo>
                    <a:pt x="391807" y="0"/>
                  </a:lnTo>
                </a:path>
              </a:pathLst>
            </a:custGeom>
            <a:noFill/>
            <a:ln w="12175" cap="flat" cmpd="sng">
              <a:solidFill>
                <a:srgbClr val="50505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07" name="Google Shape;1907;p78"/>
          <p:cNvSpPr txBox="1"/>
          <p:nvPr/>
        </p:nvSpPr>
        <p:spPr>
          <a:xfrm>
            <a:off x="8627109" y="3999991"/>
            <a:ext cx="975994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5080" lvl="0" indent="17653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Azure SQL  Data Warehouse</a:t>
            </a:r>
            <a:endParaRPr sz="1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908" name="Google Shape;1908;p78"/>
          <p:cNvSpPr txBox="1"/>
          <p:nvPr/>
        </p:nvSpPr>
        <p:spPr>
          <a:xfrm>
            <a:off x="6899529" y="3448939"/>
            <a:ext cx="537210" cy="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rgbClr val="0078D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PolyBase</a:t>
            </a:r>
            <a:endParaRPr sz="1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909" name="Google Shape;1909;p78"/>
          <p:cNvSpPr txBox="1"/>
          <p:nvPr/>
        </p:nvSpPr>
        <p:spPr>
          <a:xfrm>
            <a:off x="11240769" y="3999991"/>
            <a:ext cx="535940" cy="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Power BI</a:t>
            </a:r>
            <a:endParaRPr sz="1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910" name="Google Shape;1910;p78"/>
          <p:cNvSpPr txBox="1"/>
          <p:nvPr/>
        </p:nvSpPr>
        <p:spPr>
          <a:xfrm>
            <a:off x="4411471" y="3988130"/>
            <a:ext cx="1640205" cy="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Azure Data Lake Store Gen2</a:t>
            </a:r>
            <a:endParaRPr sz="1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1911" name="Google Shape;1911;p78"/>
          <p:cNvGrpSpPr/>
          <p:nvPr/>
        </p:nvGrpSpPr>
        <p:grpSpPr>
          <a:xfrm>
            <a:off x="2907792" y="2191511"/>
            <a:ext cx="8991472" cy="1748156"/>
            <a:chOff x="2907792" y="2191511"/>
            <a:chExt cx="8991472" cy="1748156"/>
          </a:xfrm>
        </p:grpSpPr>
        <p:sp>
          <p:nvSpPr>
            <p:cNvPr id="1912" name="Google Shape;1912;p78"/>
            <p:cNvSpPr/>
            <p:nvPr/>
          </p:nvSpPr>
          <p:spPr>
            <a:xfrm>
              <a:off x="2913888" y="3483863"/>
              <a:ext cx="424180" cy="379730"/>
            </a:xfrm>
            <a:custGeom>
              <a:avLst/>
              <a:gdLst/>
              <a:ahLst/>
              <a:cxnLst/>
              <a:rect l="l" t="t" r="r" b="b"/>
              <a:pathLst>
                <a:path w="424179" h="379729" extrusionOk="0">
                  <a:moveTo>
                    <a:pt x="164592" y="313944"/>
                  </a:moveTo>
                  <a:lnTo>
                    <a:pt x="211836" y="313944"/>
                  </a:lnTo>
                  <a:lnTo>
                    <a:pt x="211836" y="266700"/>
                  </a:lnTo>
                  <a:lnTo>
                    <a:pt x="164592" y="266700"/>
                  </a:lnTo>
                  <a:lnTo>
                    <a:pt x="164592" y="313944"/>
                  </a:lnTo>
                  <a:close/>
                </a:path>
                <a:path w="424179" h="379729" extrusionOk="0">
                  <a:moveTo>
                    <a:pt x="246887" y="313944"/>
                  </a:moveTo>
                  <a:lnTo>
                    <a:pt x="294131" y="313944"/>
                  </a:lnTo>
                  <a:lnTo>
                    <a:pt x="294131" y="266700"/>
                  </a:lnTo>
                  <a:lnTo>
                    <a:pt x="246887" y="266700"/>
                  </a:lnTo>
                  <a:lnTo>
                    <a:pt x="246887" y="313944"/>
                  </a:lnTo>
                  <a:close/>
                </a:path>
                <a:path w="424179" h="379729" extrusionOk="0">
                  <a:moveTo>
                    <a:pt x="329184" y="313944"/>
                  </a:moveTo>
                  <a:lnTo>
                    <a:pt x="376428" y="313944"/>
                  </a:lnTo>
                  <a:lnTo>
                    <a:pt x="376428" y="266700"/>
                  </a:lnTo>
                  <a:lnTo>
                    <a:pt x="329184" y="266700"/>
                  </a:lnTo>
                  <a:lnTo>
                    <a:pt x="329184" y="313944"/>
                  </a:lnTo>
                  <a:close/>
                </a:path>
                <a:path w="424179" h="379729" extrusionOk="0">
                  <a:moveTo>
                    <a:pt x="188087" y="0"/>
                  </a:moveTo>
                  <a:lnTo>
                    <a:pt x="188468" y="207518"/>
                  </a:lnTo>
                  <a:lnTo>
                    <a:pt x="306069" y="107061"/>
                  </a:lnTo>
                  <a:lnTo>
                    <a:pt x="306069" y="207518"/>
                  </a:lnTo>
                  <a:lnTo>
                    <a:pt x="423672" y="107061"/>
                  </a:lnTo>
                  <a:lnTo>
                    <a:pt x="423672" y="379475"/>
                  </a:lnTo>
                  <a:lnTo>
                    <a:pt x="0" y="379475"/>
                  </a:lnTo>
                  <a:lnTo>
                    <a:pt x="61" y="325265"/>
                  </a:lnTo>
                  <a:lnTo>
                    <a:pt x="134" y="271054"/>
                  </a:lnTo>
                  <a:lnTo>
                    <a:pt x="213" y="216843"/>
                  </a:lnTo>
                  <a:lnTo>
                    <a:pt x="294" y="162632"/>
                  </a:lnTo>
                  <a:lnTo>
                    <a:pt x="373" y="108421"/>
                  </a:lnTo>
                  <a:lnTo>
                    <a:pt x="446" y="54210"/>
                  </a:lnTo>
                  <a:lnTo>
                    <a:pt x="507" y="0"/>
                  </a:lnTo>
                </a:path>
              </a:pathLst>
            </a:custGeom>
            <a:noFill/>
            <a:ln w="12175" cap="flat" cmpd="sng">
              <a:solidFill>
                <a:srgbClr val="50505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913" name="Google Shape;1913;p78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2907792" y="3441191"/>
              <a:ext cx="199643" cy="8839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14" name="Google Shape;1914;p78"/>
            <p:cNvSpPr/>
            <p:nvPr/>
          </p:nvSpPr>
          <p:spPr>
            <a:xfrm>
              <a:off x="4991100" y="3438144"/>
              <a:ext cx="508000" cy="436245"/>
            </a:xfrm>
            <a:custGeom>
              <a:avLst/>
              <a:gdLst/>
              <a:ahLst/>
              <a:cxnLst/>
              <a:rect l="l" t="t" r="r" b="b"/>
              <a:pathLst>
                <a:path w="508000" h="436245" extrusionOk="0">
                  <a:moveTo>
                    <a:pt x="0" y="217931"/>
                  </a:moveTo>
                  <a:lnTo>
                    <a:pt x="108965" y="0"/>
                  </a:lnTo>
                  <a:lnTo>
                    <a:pt x="398525" y="0"/>
                  </a:lnTo>
                  <a:lnTo>
                    <a:pt x="507491" y="217931"/>
                  </a:lnTo>
                  <a:lnTo>
                    <a:pt x="398525" y="435863"/>
                  </a:lnTo>
                  <a:lnTo>
                    <a:pt x="108965" y="435863"/>
                  </a:lnTo>
                  <a:lnTo>
                    <a:pt x="0" y="217931"/>
                  </a:lnTo>
                  <a:close/>
                </a:path>
                <a:path w="508000" h="436245" extrusionOk="0">
                  <a:moveTo>
                    <a:pt x="128015" y="89915"/>
                  </a:moveTo>
                  <a:lnTo>
                    <a:pt x="307213" y="89915"/>
                  </a:lnTo>
                  <a:lnTo>
                    <a:pt x="379475" y="162178"/>
                  </a:lnTo>
                  <a:lnTo>
                    <a:pt x="379475" y="344423"/>
                  </a:lnTo>
                  <a:lnTo>
                    <a:pt x="128015" y="344423"/>
                  </a:lnTo>
                  <a:lnTo>
                    <a:pt x="128015" y="89915"/>
                  </a:lnTo>
                  <a:close/>
                </a:path>
              </a:pathLst>
            </a:custGeom>
            <a:noFill/>
            <a:ln w="12175" cap="flat" cmpd="sng">
              <a:solidFill>
                <a:srgbClr val="50505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915" name="Google Shape;1915;p78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5178552" y="3521963"/>
              <a:ext cx="198120" cy="22098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16" name="Google Shape;1916;p78"/>
            <p:cNvSpPr/>
            <p:nvPr/>
          </p:nvSpPr>
          <p:spPr>
            <a:xfrm>
              <a:off x="3500628" y="3621023"/>
              <a:ext cx="5055870" cy="76200"/>
            </a:xfrm>
            <a:custGeom>
              <a:avLst/>
              <a:gdLst/>
              <a:ahLst/>
              <a:cxnLst/>
              <a:rect l="l" t="t" r="r" b="b"/>
              <a:pathLst>
                <a:path w="5055870" h="76200" extrusionOk="0">
                  <a:moveTo>
                    <a:pt x="50800" y="31750"/>
                  </a:moveTo>
                  <a:lnTo>
                    <a:pt x="0" y="31750"/>
                  </a:lnTo>
                  <a:lnTo>
                    <a:pt x="0" y="44450"/>
                  </a:lnTo>
                  <a:lnTo>
                    <a:pt x="50800" y="44450"/>
                  </a:lnTo>
                  <a:lnTo>
                    <a:pt x="50800" y="31750"/>
                  </a:lnTo>
                  <a:close/>
                </a:path>
                <a:path w="5055870" h="76200" extrusionOk="0">
                  <a:moveTo>
                    <a:pt x="139700" y="31750"/>
                  </a:moveTo>
                  <a:lnTo>
                    <a:pt x="88900" y="31750"/>
                  </a:lnTo>
                  <a:lnTo>
                    <a:pt x="88900" y="44450"/>
                  </a:lnTo>
                  <a:lnTo>
                    <a:pt x="139700" y="44450"/>
                  </a:lnTo>
                  <a:lnTo>
                    <a:pt x="139700" y="31750"/>
                  </a:lnTo>
                  <a:close/>
                </a:path>
                <a:path w="5055870" h="76200" extrusionOk="0">
                  <a:moveTo>
                    <a:pt x="228600" y="31750"/>
                  </a:moveTo>
                  <a:lnTo>
                    <a:pt x="177800" y="31750"/>
                  </a:lnTo>
                  <a:lnTo>
                    <a:pt x="177800" y="44450"/>
                  </a:lnTo>
                  <a:lnTo>
                    <a:pt x="228600" y="44450"/>
                  </a:lnTo>
                  <a:lnTo>
                    <a:pt x="228600" y="31750"/>
                  </a:lnTo>
                  <a:close/>
                </a:path>
                <a:path w="5055870" h="76200" extrusionOk="0">
                  <a:moveTo>
                    <a:pt x="317500" y="31750"/>
                  </a:moveTo>
                  <a:lnTo>
                    <a:pt x="266700" y="31750"/>
                  </a:lnTo>
                  <a:lnTo>
                    <a:pt x="266700" y="44450"/>
                  </a:lnTo>
                  <a:lnTo>
                    <a:pt x="317500" y="44450"/>
                  </a:lnTo>
                  <a:lnTo>
                    <a:pt x="317500" y="31750"/>
                  </a:lnTo>
                  <a:close/>
                </a:path>
                <a:path w="5055870" h="76200" extrusionOk="0">
                  <a:moveTo>
                    <a:pt x="406400" y="31750"/>
                  </a:moveTo>
                  <a:lnTo>
                    <a:pt x="355600" y="31750"/>
                  </a:lnTo>
                  <a:lnTo>
                    <a:pt x="355600" y="44450"/>
                  </a:lnTo>
                  <a:lnTo>
                    <a:pt x="406400" y="44450"/>
                  </a:lnTo>
                  <a:lnTo>
                    <a:pt x="406400" y="31750"/>
                  </a:lnTo>
                  <a:close/>
                </a:path>
                <a:path w="5055870" h="76200" extrusionOk="0">
                  <a:moveTo>
                    <a:pt x="495300" y="31750"/>
                  </a:moveTo>
                  <a:lnTo>
                    <a:pt x="444500" y="31750"/>
                  </a:lnTo>
                  <a:lnTo>
                    <a:pt x="444500" y="44450"/>
                  </a:lnTo>
                  <a:lnTo>
                    <a:pt x="495300" y="44450"/>
                  </a:lnTo>
                  <a:lnTo>
                    <a:pt x="495300" y="31750"/>
                  </a:lnTo>
                  <a:close/>
                </a:path>
                <a:path w="5055870" h="76200" extrusionOk="0">
                  <a:moveTo>
                    <a:pt x="584200" y="31750"/>
                  </a:moveTo>
                  <a:lnTo>
                    <a:pt x="533400" y="31750"/>
                  </a:lnTo>
                  <a:lnTo>
                    <a:pt x="533400" y="44450"/>
                  </a:lnTo>
                  <a:lnTo>
                    <a:pt x="584200" y="44450"/>
                  </a:lnTo>
                  <a:lnTo>
                    <a:pt x="584200" y="31750"/>
                  </a:lnTo>
                  <a:close/>
                </a:path>
                <a:path w="5055870" h="76200" extrusionOk="0">
                  <a:moveTo>
                    <a:pt x="673100" y="31750"/>
                  </a:moveTo>
                  <a:lnTo>
                    <a:pt x="622300" y="31750"/>
                  </a:lnTo>
                  <a:lnTo>
                    <a:pt x="622300" y="44450"/>
                  </a:lnTo>
                  <a:lnTo>
                    <a:pt x="673100" y="44450"/>
                  </a:lnTo>
                  <a:lnTo>
                    <a:pt x="673100" y="31750"/>
                  </a:lnTo>
                  <a:close/>
                </a:path>
                <a:path w="5055870" h="76200" extrusionOk="0">
                  <a:moveTo>
                    <a:pt x="762000" y="31750"/>
                  </a:moveTo>
                  <a:lnTo>
                    <a:pt x="711200" y="31750"/>
                  </a:lnTo>
                  <a:lnTo>
                    <a:pt x="711200" y="44450"/>
                  </a:lnTo>
                  <a:lnTo>
                    <a:pt x="762000" y="44450"/>
                  </a:lnTo>
                  <a:lnTo>
                    <a:pt x="762000" y="31750"/>
                  </a:lnTo>
                  <a:close/>
                </a:path>
                <a:path w="5055870" h="76200" extrusionOk="0">
                  <a:moveTo>
                    <a:pt x="850900" y="31750"/>
                  </a:moveTo>
                  <a:lnTo>
                    <a:pt x="800100" y="31750"/>
                  </a:lnTo>
                  <a:lnTo>
                    <a:pt x="800100" y="44450"/>
                  </a:lnTo>
                  <a:lnTo>
                    <a:pt x="850900" y="44450"/>
                  </a:lnTo>
                  <a:lnTo>
                    <a:pt x="850900" y="31750"/>
                  </a:lnTo>
                  <a:close/>
                </a:path>
                <a:path w="5055870" h="76200" extrusionOk="0">
                  <a:moveTo>
                    <a:pt x="939800" y="31750"/>
                  </a:moveTo>
                  <a:lnTo>
                    <a:pt x="889000" y="31750"/>
                  </a:lnTo>
                  <a:lnTo>
                    <a:pt x="889000" y="44450"/>
                  </a:lnTo>
                  <a:lnTo>
                    <a:pt x="939800" y="44450"/>
                  </a:lnTo>
                  <a:lnTo>
                    <a:pt x="939800" y="31750"/>
                  </a:lnTo>
                  <a:close/>
                </a:path>
                <a:path w="5055870" h="76200" extrusionOk="0">
                  <a:moveTo>
                    <a:pt x="1028700" y="31750"/>
                  </a:moveTo>
                  <a:lnTo>
                    <a:pt x="977900" y="31750"/>
                  </a:lnTo>
                  <a:lnTo>
                    <a:pt x="977900" y="44450"/>
                  </a:lnTo>
                  <a:lnTo>
                    <a:pt x="1028700" y="44450"/>
                  </a:lnTo>
                  <a:lnTo>
                    <a:pt x="1028700" y="31750"/>
                  </a:lnTo>
                  <a:close/>
                </a:path>
                <a:path w="5055870" h="76200" extrusionOk="0">
                  <a:moveTo>
                    <a:pt x="1117600" y="31750"/>
                  </a:moveTo>
                  <a:lnTo>
                    <a:pt x="1066800" y="31750"/>
                  </a:lnTo>
                  <a:lnTo>
                    <a:pt x="1066800" y="44450"/>
                  </a:lnTo>
                  <a:lnTo>
                    <a:pt x="1117600" y="44450"/>
                  </a:lnTo>
                  <a:lnTo>
                    <a:pt x="1117600" y="31750"/>
                  </a:lnTo>
                  <a:close/>
                </a:path>
                <a:path w="5055870" h="76200" extrusionOk="0">
                  <a:moveTo>
                    <a:pt x="1206500" y="31750"/>
                  </a:moveTo>
                  <a:lnTo>
                    <a:pt x="1155700" y="31750"/>
                  </a:lnTo>
                  <a:lnTo>
                    <a:pt x="1155700" y="44450"/>
                  </a:lnTo>
                  <a:lnTo>
                    <a:pt x="1206500" y="44450"/>
                  </a:lnTo>
                  <a:lnTo>
                    <a:pt x="1206500" y="31750"/>
                  </a:lnTo>
                  <a:close/>
                </a:path>
                <a:path w="5055870" h="76200" extrusionOk="0">
                  <a:moveTo>
                    <a:pt x="1315466" y="38100"/>
                  </a:moveTo>
                  <a:lnTo>
                    <a:pt x="1306995" y="31750"/>
                  </a:lnTo>
                  <a:lnTo>
                    <a:pt x="1264666" y="0"/>
                  </a:lnTo>
                  <a:lnTo>
                    <a:pt x="1264666" y="31750"/>
                  </a:lnTo>
                  <a:lnTo>
                    <a:pt x="1244600" y="31750"/>
                  </a:lnTo>
                  <a:lnTo>
                    <a:pt x="1244600" y="44450"/>
                  </a:lnTo>
                  <a:lnTo>
                    <a:pt x="1264666" y="44450"/>
                  </a:lnTo>
                  <a:lnTo>
                    <a:pt x="1264666" y="76200"/>
                  </a:lnTo>
                  <a:lnTo>
                    <a:pt x="1306995" y="44450"/>
                  </a:lnTo>
                  <a:lnTo>
                    <a:pt x="1315466" y="38100"/>
                  </a:lnTo>
                  <a:close/>
                </a:path>
                <a:path w="5055870" h="76200" extrusionOk="0">
                  <a:moveTo>
                    <a:pt x="2260600" y="31750"/>
                  </a:moveTo>
                  <a:lnTo>
                    <a:pt x="2222500" y="31750"/>
                  </a:lnTo>
                  <a:lnTo>
                    <a:pt x="2222500" y="0"/>
                  </a:lnTo>
                  <a:lnTo>
                    <a:pt x="2171700" y="38100"/>
                  </a:lnTo>
                  <a:lnTo>
                    <a:pt x="2222500" y="76200"/>
                  </a:lnTo>
                  <a:lnTo>
                    <a:pt x="2222500" y="44450"/>
                  </a:lnTo>
                  <a:lnTo>
                    <a:pt x="2260600" y="44450"/>
                  </a:lnTo>
                  <a:lnTo>
                    <a:pt x="2260600" y="31750"/>
                  </a:lnTo>
                  <a:close/>
                </a:path>
                <a:path w="5055870" h="76200" extrusionOk="0">
                  <a:moveTo>
                    <a:pt x="2349500" y="31750"/>
                  </a:moveTo>
                  <a:lnTo>
                    <a:pt x="2298700" y="31750"/>
                  </a:lnTo>
                  <a:lnTo>
                    <a:pt x="2298700" y="44450"/>
                  </a:lnTo>
                  <a:lnTo>
                    <a:pt x="2349500" y="44450"/>
                  </a:lnTo>
                  <a:lnTo>
                    <a:pt x="2349500" y="31750"/>
                  </a:lnTo>
                  <a:close/>
                </a:path>
                <a:path w="5055870" h="76200" extrusionOk="0">
                  <a:moveTo>
                    <a:pt x="2438400" y="31750"/>
                  </a:moveTo>
                  <a:lnTo>
                    <a:pt x="2387600" y="31750"/>
                  </a:lnTo>
                  <a:lnTo>
                    <a:pt x="2387600" y="44450"/>
                  </a:lnTo>
                  <a:lnTo>
                    <a:pt x="2438400" y="44450"/>
                  </a:lnTo>
                  <a:lnTo>
                    <a:pt x="2438400" y="31750"/>
                  </a:lnTo>
                  <a:close/>
                </a:path>
                <a:path w="5055870" h="76200" extrusionOk="0">
                  <a:moveTo>
                    <a:pt x="2527300" y="31750"/>
                  </a:moveTo>
                  <a:lnTo>
                    <a:pt x="2476500" y="31750"/>
                  </a:lnTo>
                  <a:lnTo>
                    <a:pt x="2476500" y="44450"/>
                  </a:lnTo>
                  <a:lnTo>
                    <a:pt x="2527300" y="44450"/>
                  </a:lnTo>
                  <a:lnTo>
                    <a:pt x="2527300" y="31750"/>
                  </a:lnTo>
                  <a:close/>
                </a:path>
                <a:path w="5055870" h="76200" extrusionOk="0">
                  <a:moveTo>
                    <a:pt x="2616200" y="31750"/>
                  </a:moveTo>
                  <a:lnTo>
                    <a:pt x="2565400" y="31750"/>
                  </a:lnTo>
                  <a:lnTo>
                    <a:pt x="2565400" y="44450"/>
                  </a:lnTo>
                  <a:lnTo>
                    <a:pt x="2616200" y="44450"/>
                  </a:lnTo>
                  <a:lnTo>
                    <a:pt x="2616200" y="31750"/>
                  </a:lnTo>
                  <a:close/>
                </a:path>
                <a:path w="5055870" h="76200" extrusionOk="0">
                  <a:moveTo>
                    <a:pt x="2705100" y="31750"/>
                  </a:moveTo>
                  <a:lnTo>
                    <a:pt x="2654300" y="31750"/>
                  </a:lnTo>
                  <a:lnTo>
                    <a:pt x="2654300" y="44450"/>
                  </a:lnTo>
                  <a:lnTo>
                    <a:pt x="2705100" y="44450"/>
                  </a:lnTo>
                  <a:lnTo>
                    <a:pt x="2705100" y="31750"/>
                  </a:lnTo>
                  <a:close/>
                </a:path>
                <a:path w="5055870" h="76200" extrusionOk="0">
                  <a:moveTo>
                    <a:pt x="2794000" y="31750"/>
                  </a:moveTo>
                  <a:lnTo>
                    <a:pt x="2743200" y="31750"/>
                  </a:lnTo>
                  <a:lnTo>
                    <a:pt x="2743200" y="44450"/>
                  </a:lnTo>
                  <a:lnTo>
                    <a:pt x="2794000" y="44450"/>
                  </a:lnTo>
                  <a:lnTo>
                    <a:pt x="2794000" y="31750"/>
                  </a:lnTo>
                  <a:close/>
                </a:path>
                <a:path w="5055870" h="76200" extrusionOk="0">
                  <a:moveTo>
                    <a:pt x="2882900" y="31750"/>
                  </a:moveTo>
                  <a:lnTo>
                    <a:pt x="2832100" y="31750"/>
                  </a:lnTo>
                  <a:lnTo>
                    <a:pt x="2832100" y="44450"/>
                  </a:lnTo>
                  <a:lnTo>
                    <a:pt x="2882900" y="44450"/>
                  </a:lnTo>
                  <a:lnTo>
                    <a:pt x="2882900" y="31750"/>
                  </a:lnTo>
                  <a:close/>
                </a:path>
                <a:path w="5055870" h="76200" extrusionOk="0">
                  <a:moveTo>
                    <a:pt x="2971800" y="31750"/>
                  </a:moveTo>
                  <a:lnTo>
                    <a:pt x="2921000" y="31750"/>
                  </a:lnTo>
                  <a:lnTo>
                    <a:pt x="2921000" y="44450"/>
                  </a:lnTo>
                  <a:lnTo>
                    <a:pt x="2971800" y="44450"/>
                  </a:lnTo>
                  <a:lnTo>
                    <a:pt x="2971800" y="31750"/>
                  </a:lnTo>
                  <a:close/>
                </a:path>
                <a:path w="5055870" h="76200" extrusionOk="0">
                  <a:moveTo>
                    <a:pt x="3060700" y="31750"/>
                  </a:moveTo>
                  <a:lnTo>
                    <a:pt x="3009900" y="31750"/>
                  </a:lnTo>
                  <a:lnTo>
                    <a:pt x="3009900" y="44450"/>
                  </a:lnTo>
                  <a:lnTo>
                    <a:pt x="3060700" y="44450"/>
                  </a:lnTo>
                  <a:lnTo>
                    <a:pt x="3060700" y="31750"/>
                  </a:lnTo>
                  <a:close/>
                </a:path>
                <a:path w="5055870" h="76200" extrusionOk="0">
                  <a:moveTo>
                    <a:pt x="3149600" y="31750"/>
                  </a:moveTo>
                  <a:lnTo>
                    <a:pt x="3098800" y="31750"/>
                  </a:lnTo>
                  <a:lnTo>
                    <a:pt x="3098800" y="44450"/>
                  </a:lnTo>
                  <a:lnTo>
                    <a:pt x="3149600" y="44450"/>
                  </a:lnTo>
                  <a:lnTo>
                    <a:pt x="3149600" y="31750"/>
                  </a:lnTo>
                  <a:close/>
                </a:path>
                <a:path w="5055870" h="76200" extrusionOk="0">
                  <a:moveTo>
                    <a:pt x="3238500" y="31750"/>
                  </a:moveTo>
                  <a:lnTo>
                    <a:pt x="3187700" y="31750"/>
                  </a:lnTo>
                  <a:lnTo>
                    <a:pt x="3187700" y="44450"/>
                  </a:lnTo>
                  <a:lnTo>
                    <a:pt x="3238500" y="44450"/>
                  </a:lnTo>
                  <a:lnTo>
                    <a:pt x="3238500" y="31750"/>
                  </a:lnTo>
                  <a:close/>
                </a:path>
                <a:path w="5055870" h="76200" extrusionOk="0">
                  <a:moveTo>
                    <a:pt x="3327400" y="31750"/>
                  </a:moveTo>
                  <a:lnTo>
                    <a:pt x="3276600" y="31750"/>
                  </a:lnTo>
                  <a:lnTo>
                    <a:pt x="3276600" y="44450"/>
                  </a:lnTo>
                  <a:lnTo>
                    <a:pt x="3327400" y="44450"/>
                  </a:lnTo>
                  <a:lnTo>
                    <a:pt x="3327400" y="31750"/>
                  </a:lnTo>
                  <a:close/>
                </a:path>
                <a:path w="5055870" h="76200" extrusionOk="0">
                  <a:moveTo>
                    <a:pt x="3416300" y="31750"/>
                  </a:moveTo>
                  <a:lnTo>
                    <a:pt x="3365500" y="31750"/>
                  </a:lnTo>
                  <a:lnTo>
                    <a:pt x="3365500" y="44450"/>
                  </a:lnTo>
                  <a:lnTo>
                    <a:pt x="3416300" y="44450"/>
                  </a:lnTo>
                  <a:lnTo>
                    <a:pt x="3416300" y="31750"/>
                  </a:lnTo>
                  <a:close/>
                </a:path>
                <a:path w="5055870" h="76200" extrusionOk="0">
                  <a:moveTo>
                    <a:pt x="3505200" y="31750"/>
                  </a:moveTo>
                  <a:lnTo>
                    <a:pt x="3454400" y="31750"/>
                  </a:lnTo>
                  <a:lnTo>
                    <a:pt x="3454400" y="44450"/>
                  </a:lnTo>
                  <a:lnTo>
                    <a:pt x="3505200" y="44450"/>
                  </a:lnTo>
                  <a:lnTo>
                    <a:pt x="3505200" y="31750"/>
                  </a:lnTo>
                  <a:close/>
                </a:path>
                <a:path w="5055870" h="76200" extrusionOk="0">
                  <a:moveTo>
                    <a:pt x="3594100" y="31750"/>
                  </a:moveTo>
                  <a:lnTo>
                    <a:pt x="3543300" y="31750"/>
                  </a:lnTo>
                  <a:lnTo>
                    <a:pt x="3543300" y="44450"/>
                  </a:lnTo>
                  <a:lnTo>
                    <a:pt x="3594100" y="44450"/>
                  </a:lnTo>
                  <a:lnTo>
                    <a:pt x="3594100" y="31750"/>
                  </a:lnTo>
                  <a:close/>
                </a:path>
                <a:path w="5055870" h="76200" extrusionOk="0">
                  <a:moveTo>
                    <a:pt x="3683000" y="31750"/>
                  </a:moveTo>
                  <a:lnTo>
                    <a:pt x="3632200" y="31750"/>
                  </a:lnTo>
                  <a:lnTo>
                    <a:pt x="3632200" y="44450"/>
                  </a:lnTo>
                  <a:lnTo>
                    <a:pt x="3683000" y="44450"/>
                  </a:lnTo>
                  <a:lnTo>
                    <a:pt x="3683000" y="31750"/>
                  </a:lnTo>
                  <a:close/>
                </a:path>
                <a:path w="5055870" h="76200" extrusionOk="0">
                  <a:moveTo>
                    <a:pt x="3771900" y="31750"/>
                  </a:moveTo>
                  <a:lnTo>
                    <a:pt x="3721100" y="31750"/>
                  </a:lnTo>
                  <a:lnTo>
                    <a:pt x="3721100" y="44450"/>
                  </a:lnTo>
                  <a:lnTo>
                    <a:pt x="3771900" y="44450"/>
                  </a:lnTo>
                  <a:lnTo>
                    <a:pt x="3771900" y="31750"/>
                  </a:lnTo>
                  <a:close/>
                </a:path>
                <a:path w="5055870" h="76200" extrusionOk="0">
                  <a:moveTo>
                    <a:pt x="3860800" y="31750"/>
                  </a:moveTo>
                  <a:lnTo>
                    <a:pt x="3810000" y="31750"/>
                  </a:lnTo>
                  <a:lnTo>
                    <a:pt x="3810000" y="44450"/>
                  </a:lnTo>
                  <a:lnTo>
                    <a:pt x="3860800" y="44450"/>
                  </a:lnTo>
                  <a:lnTo>
                    <a:pt x="3860800" y="31750"/>
                  </a:lnTo>
                  <a:close/>
                </a:path>
                <a:path w="5055870" h="76200" extrusionOk="0">
                  <a:moveTo>
                    <a:pt x="3949700" y="31750"/>
                  </a:moveTo>
                  <a:lnTo>
                    <a:pt x="3898900" y="31750"/>
                  </a:lnTo>
                  <a:lnTo>
                    <a:pt x="3898900" y="44450"/>
                  </a:lnTo>
                  <a:lnTo>
                    <a:pt x="3949700" y="44450"/>
                  </a:lnTo>
                  <a:lnTo>
                    <a:pt x="3949700" y="31750"/>
                  </a:lnTo>
                  <a:close/>
                </a:path>
                <a:path w="5055870" h="76200" extrusionOk="0">
                  <a:moveTo>
                    <a:pt x="4038600" y="31750"/>
                  </a:moveTo>
                  <a:lnTo>
                    <a:pt x="3987800" y="31750"/>
                  </a:lnTo>
                  <a:lnTo>
                    <a:pt x="3987800" y="44450"/>
                  </a:lnTo>
                  <a:lnTo>
                    <a:pt x="4038600" y="44450"/>
                  </a:lnTo>
                  <a:lnTo>
                    <a:pt x="4038600" y="31750"/>
                  </a:lnTo>
                  <a:close/>
                </a:path>
                <a:path w="5055870" h="76200" extrusionOk="0">
                  <a:moveTo>
                    <a:pt x="4127500" y="31750"/>
                  </a:moveTo>
                  <a:lnTo>
                    <a:pt x="4076700" y="31750"/>
                  </a:lnTo>
                  <a:lnTo>
                    <a:pt x="4076700" y="44450"/>
                  </a:lnTo>
                  <a:lnTo>
                    <a:pt x="4127500" y="44450"/>
                  </a:lnTo>
                  <a:lnTo>
                    <a:pt x="4127500" y="31750"/>
                  </a:lnTo>
                  <a:close/>
                </a:path>
                <a:path w="5055870" h="76200" extrusionOk="0">
                  <a:moveTo>
                    <a:pt x="4216400" y="31750"/>
                  </a:moveTo>
                  <a:lnTo>
                    <a:pt x="4165600" y="31750"/>
                  </a:lnTo>
                  <a:lnTo>
                    <a:pt x="4165600" y="44450"/>
                  </a:lnTo>
                  <a:lnTo>
                    <a:pt x="4216400" y="44450"/>
                  </a:lnTo>
                  <a:lnTo>
                    <a:pt x="4216400" y="31750"/>
                  </a:lnTo>
                  <a:close/>
                </a:path>
                <a:path w="5055870" h="76200" extrusionOk="0">
                  <a:moveTo>
                    <a:pt x="4305300" y="31750"/>
                  </a:moveTo>
                  <a:lnTo>
                    <a:pt x="4254500" y="31750"/>
                  </a:lnTo>
                  <a:lnTo>
                    <a:pt x="4254500" y="44450"/>
                  </a:lnTo>
                  <a:lnTo>
                    <a:pt x="4305300" y="44450"/>
                  </a:lnTo>
                  <a:lnTo>
                    <a:pt x="4305300" y="31750"/>
                  </a:lnTo>
                  <a:close/>
                </a:path>
                <a:path w="5055870" h="76200" extrusionOk="0">
                  <a:moveTo>
                    <a:pt x="4394200" y="31750"/>
                  </a:moveTo>
                  <a:lnTo>
                    <a:pt x="4343400" y="31750"/>
                  </a:lnTo>
                  <a:lnTo>
                    <a:pt x="4343400" y="44450"/>
                  </a:lnTo>
                  <a:lnTo>
                    <a:pt x="4394200" y="44450"/>
                  </a:lnTo>
                  <a:lnTo>
                    <a:pt x="4394200" y="31750"/>
                  </a:lnTo>
                  <a:close/>
                </a:path>
                <a:path w="5055870" h="76200" extrusionOk="0">
                  <a:moveTo>
                    <a:pt x="4483100" y="31750"/>
                  </a:moveTo>
                  <a:lnTo>
                    <a:pt x="4432300" y="31750"/>
                  </a:lnTo>
                  <a:lnTo>
                    <a:pt x="4432300" y="44450"/>
                  </a:lnTo>
                  <a:lnTo>
                    <a:pt x="4483100" y="44450"/>
                  </a:lnTo>
                  <a:lnTo>
                    <a:pt x="4483100" y="31750"/>
                  </a:lnTo>
                  <a:close/>
                </a:path>
                <a:path w="5055870" h="76200" extrusionOk="0">
                  <a:moveTo>
                    <a:pt x="4572000" y="31750"/>
                  </a:moveTo>
                  <a:lnTo>
                    <a:pt x="4521200" y="31750"/>
                  </a:lnTo>
                  <a:lnTo>
                    <a:pt x="4521200" y="44450"/>
                  </a:lnTo>
                  <a:lnTo>
                    <a:pt x="4572000" y="44450"/>
                  </a:lnTo>
                  <a:lnTo>
                    <a:pt x="4572000" y="31750"/>
                  </a:lnTo>
                  <a:close/>
                </a:path>
                <a:path w="5055870" h="76200" extrusionOk="0">
                  <a:moveTo>
                    <a:pt x="4660900" y="31750"/>
                  </a:moveTo>
                  <a:lnTo>
                    <a:pt x="4610100" y="31750"/>
                  </a:lnTo>
                  <a:lnTo>
                    <a:pt x="4610100" y="44450"/>
                  </a:lnTo>
                  <a:lnTo>
                    <a:pt x="4660900" y="44450"/>
                  </a:lnTo>
                  <a:lnTo>
                    <a:pt x="4660900" y="31750"/>
                  </a:lnTo>
                  <a:close/>
                </a:path>
                <a:path w="5055870" h="76200" extrusionOk="0">
                  <a:moveTo>
                    <a:pt x="4749800" y="31750"/>
                  </a:moveTo>
                  <a:lnTo>
                    <a:pt x="4699000" y="31750"/>
                  </a:lnTo>
                  <a:lnTo>
                    <a:pt x="4699000" y="44450"/>
                  </a:lnTo>
                  <a:lnTo>
                    <a:pt x="4749800" y="44450"/>
                  </a:lnTo>
                  <a:lnTo>
                    <a:pt x="4749800" y="31750"/>
                  </a:lnTo>
                  <a:close/>
                </a:path>
                <a:path w="5055870" h="76200" extrusionOk="0">
                  <a:moveTo>
                    <a:pt x="4838700" y="31750"/>
                  </a:moveTo>
                  <a:lnTo>
                    <a:pt x="4787900" y="31750"/>
                  </a:lnTo>
                  <a:lnTo>
                    <a:pt x="4787900" y="44450"/>
                  </a:lnTo>
                  <a:lnTo>
                    <a:pt x="4838700" y="44450"/>
                  </a:lnTo>
                  <a:lnTo>
                    <a:pt x="4838700" y="31750"/>
                  </a:lnTo>
                  <a:close/>
                </a:path>
                <a:path w="5055870" h="76200" extrusionOk="0">
                  <a:moveTo>
                    <a:pt x="4927600" y="31750"/>
                  </a:moveTo>
                  <a:lnTo>
                    <a:pt x="4876800" y="31750"/>
                  </a:lnTo>
                  <a:lnTo>
                    <a:pt x="4876800" y="44450"/>
                  </a:lnTo>
                  <a:lnTo>
                    <a:pt x="4927600" y="44450"/>
                  </a:lnTo>
                  <a:lnTo>
                    <a:pt x="4927600" y="31750"/>
                  </a:lnTo>
                  <a:close/>
                </a:path>
                <a:path w="5055870" h="76200" extrusionOk="0">
                  <a:moveTo>
                    <a:pt x="5055489" y="38100"/>
                  </a:moveTo>
                  <a:lnTo>
                    <a:pt x="5047018" y="31750"/>
                  </a:lnTo>
                  <a:lnTo>
                    <a:pt x="5004689" y="0"/>
                  </a:lnTo>
                  <a:lnTo>
                    <a:pt x="5004689" y="31750"/>
                  </a:lnTo>
                  <a:lnTo>
                    <a:pt x="4965700" y="31750"/>
                  </a:lnTo>
                  <a:lnTo>
                    <a:pt x="4965700" y="44450"/>
                  </a:lnTo>
                  <a:lnTo>
                    <a:pt x="5004689" y="44450"/>
                  </a:lnTo>
                  <a:lnTo>
                    <a:pt x="5004689" y="76200"/>
                  </a:lnTo>
                  <a:lnTo>
                    <a:pt x="5047018" y="44450"/>
                  </a:lnTo>
                  <a:lnTo>
                    <a:pt x="5055489" y="38100"/>
                  </a:lnTo>
                  <a:close/>
                </a:path>
              </a:pathLst>
            </a:custGeom>
            <a:solidFill>
              <a:srgbClr val="0078D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7" name="Google Shape;1917;p78"/>
            <p:cNvSpPr/>
            <p:nvPr/>
          </p:nvSpPr>
          <p:spPr>
            <a:xfrm>
              <a:off x="11551919" y="3700272"/>
              <a:ext cx="347345" cy="239395"/>
            </a:xfrm>
            <a:custGeom>
              <a:avLst/>
              <a:gdLst/>
              <a:ahLst/>
              <a:cxnLst/>
              <a:rect l="l" t="t" r="r" b="b"/>
              <a:pathLst>
                <a:path w="347345" h="239395" extrusionOk="0">
                  <a:moveTo>
                    <a:pt x="347218" y="0"/>
                  </a:moveTo>
                  <a:lnTo>
                    <a:pt x="0" y="0"/>
                  </a:lnTo>
                  <a:lnTo>
                    <a:pt x="0" y="239013"/>
                  </a:lnTo>
                  <a:lnTo>
                    <a:pt x="173354" y="239013"/>
                  </a:lnTo>
                  <a:lnTo>
                    <a:pt x="347218" y="239013"/>
                  </a:lnTo>
                  <a:lnTo>
                    <a:pt x="347218" y="0"/>
                  </a:ln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8" name="Google Shape;1918;p78"/>
            <p:cNvSpPr/>
            <p:nvPr/>
          </p:nvSpPr>
          <p:spPr>
            <a:xfrm>
              <a:off x="11551919" y="3700272"/>
              <a:ext cx="347345" cy="239395"/>
            </a:xfrm>
            <a:custGeom>
              <a:avLst/>
              <a:gdLst/>
              <a:ahLst/>
              <a:cxnLst/>
              <a:rect l="l" t="t" r="r" b="b"/>
              <a:pathLst>
                <a:path w="347345" h="239395" extrusionOk="0">
                  <a:moveTo>
                    <a:pt x="173354" y="239013"/>
                  </a:moveTo>
                  <a:lnTo>
                    <a:pt x="0" y="239013"/>
                  </a:lnTo>
                  <a:lnTo>
                    <a:pt x="0" y="0"/>
                  </a:lnTo>
                  <a:lnTo>
                    <a:pt x="347218" y="0"/>
                  </a:lnTo>
                  <a:lnTo>
                    <a:pt x="347218" y="239013"/>
                  </a:lnTo>
                  <a:lnTo>
                    <a:pt x="173354" y="239013"/>
                  </a:lnTo>
                </a:path>
              </a:pathLst>
            </a:custGeom>
            <a:noFill/>
            <a:ln w="12175" cap="flat" cmpd="sng">
              <a:solidFill>
                <a:srgbClr val="50505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9" name="Google Shape;1919;p78"/>
            <p:cNvSpPr/>
            <p:nvPr/>
          </p:nvSpPr>
          <p:spPr>
            <a:xfrm>
              <a:off x="11210544" y="3476244"/>
              <a:ext cx="597535" cy="377825"/>
            </a:xfrm>
            <a:custGeom>
              <a:avLst/>
              <a:gdLst/>
              <a:ahLst/>
              <a:cxnLst/>
              <a:rect l="l" t="t" r="r" b="b"/>
              <a:pathLst>
                <a:path w="597534" h="377825" extrusionOk="0">
                  <a:moveTo>
                    <a:pt x="597153" y="0"/>
                  </a:moveTo>
                  <a:lnTo>
                    <a:pt x="0" y="0"/>
                  </a:lnTo>
                  <a:lnTo>
                    <a:pt x="0" y="377697"/>
                  </a:lnTo>
                  <a:lnTo>
                    <a:pt x="298450" y="377697"/>
                  </a:lnTo>
                  <a:lnTo>
                    <a:pt x="597153" y="377697"/>
                  </a:lnTo>
                  <a:lnTo>
                    <a:pt x="597153" y="0"/>
                  </a:ln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0" name="Google Shape;1920;p78"/>
            <p:cNvSpPr/>
            <p:nvPr/>
          </p:nvSpPr>
          <p:spPr>
            <a:xfrm>
              <a:off x="11210544" y="3476244"/>
              <a:ext cx="597535" cy="377825"/>
            </a:xfrm>
            <a:custGeom>
              <a:avLst/>
              <a:gdLst/>
              <a:ahLst/>
              <a:cxnLst/>
              <a:rect l="l" t="t" r="r" b="b"/>
              <a:pathLst>
                <a:path w="597534" h="377825" extrusionOk="0">
                  <a:moveTo>
                    <a:pt x="298450" y="377697"/>
                  </a:moveTo>
                  <a:lnTo>
                    <a:pt x="0" y="377697"/>
                  </a:lnTo>
                  <a:lnTo>
                    <a:pt x="0" y="0"/>
                  </a:lnTo>
                  <a:lnTo>
                    <a:pt x="597153" y="0"/>
                  </a:lnTo>
                  <a:lnTo>
                    <a:pt x="597153" y="377697"/>
                  </a:lnTo>
                  <a:lnTo>
                    <a:pt x="298450" y="377697"/>
                  </a:lnTo>
                </a:path>
                <a:path w="597534" h="377825" extrusionOk="0">
                  <a:moveTo>
                    <a:pt x="550163" y="283463"/>
                  </a:moveTo>
                  <a:lnTo>
                    <a:pt x="348996" y="283463"/>
                  </a:lnTo>
                </a:path>
                <a:path w="597534" h="377825" extrusionOk="0">
                  <a:moveTo>
                    <a:pt x="550163" y="327659"/>
                  </a:moveTo>
                  <a:lnTo>
                    <a:pt x="457200" y="327659"/>
                  </a:lnTo>
                </a:path>
                <a:path w="597534" h="377825" extrusionOk="0">
                  <a:moveTo>
                    <a:pt x="550163" y="240791"/>
                  </a:moveTo>
                  <a:lnTo>
                    <a:pt x="348996" y="240791"/>
                  </a:lnTo>
                </a:path>
              </a:pathLst>
            </a:custGeom>
            <a:noFill/>
            <a:ln w="12175" cap="flat" cmpd="sng">
              <a:solidFill>
                <a:srgbClr val="50505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921" name="Google Shape;1921;p78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11276076" y="3523487"/>
              <a:ext cx="472440" cy="2042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22" name="Google Shape;1922;p78"/>
            <p:cNvSpPr/>
            <p:nvPr/>
          </p:nvSpPr>
          <p:spPr>
            <a:xfrm>
              <a:off x="11114531" y="3700272"/>
              <a:ext cx="394970" cy="239395"/>
            </a:xfrm>
            <a:custGeom>
              <a:avLst/>
              <a:gdLst/>
              <a:ahLst/>
              <a:cxnLst/>
              <a:rect l="l" t="t" r="r" b="b"/>
              <a:pathLst>
                <a:path w="394970" h="239395" extrusionOk="0">
                  <a:moveTo>
                    <a:pt x="394462" y="0"/>
                  </a:moveTo>
                  <a:lnTo>
                    <a:pt x="0" y="0"/>
                  </a:lnTo>
                  <a:lnTo>
                    <a:pt x="0" y="239013"/>
                  </a:lnTo>
                  <a:lnTo>
                    <a:pt x="197358" y="239013"/>
                  </a:lnTo>
                  <a:lnTo>
                    <a:pt x="394462" y="239013"/>
                  </a:lnTo>
                  <a:lnTo>
                    <a:pt x="394462" y="0"/>
                  </a:ln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3" name="Google Shape;1923;p78"/>
            <p:cNvSpPr/>
            <p:nvPr/>
          </p:nvSpPr>
          <p:spPr>
            <a:xfrm>
              <a:off x="11114531" y="3700272"/>
              <a:ext cx="394970" cy="239395"/>
            </a:xfrm>
            <a:custGeom>
              <a:avLst/>
              <a:gdLst/>
              <a:ahLst/>
              <a:cxnLst/>
              <a:rect l="l" t="t" r="r" b="b"/>
              <a:pathLst>
                <a:path w="394970" h="239395" extrusionOk="0">
                  <a:moveTo>
                    <a:pt x="197358" y="239013"/>
                  </a:moveTo>
                  <a:lnTo>
                    <a:pt x="0" y="239013"/>
                  </a:lnTo>
                  <a:lnTo>
                    <a:pt x="0" y="0"/>
                  </a:lnTo>
                  <a:lnTo>
                    <a:pt x="394462" y="0"/>
                  </a:lnTo>
                  <a:lnTo>
                    <a:pt x="394462" y="239013"/>
                  </a:lnTo>
                  <a:lnTo>
                    <a:pt x="197358" y="239013"/>
                  </a:lnTo>
                </a:path>
              </a:pathLst>
            </a:custGeom>
            <a:noFill/>
            <a:ln w="12175" cap="flat" cmpd="sng">
              <a:solidFill>
                <a:srgbClr val="50505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924" name="Google Shape;1924;p78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11205971" y="3736847"/>
              <a:ext cx="205740" cy="15544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25" name="Google Shape;1925;p78"/>
            <p:cNvSpPr/>
            <p:nvPr/>
          </p:nvSpPr>
          <p:spPr>
            <a:xfrm>
              <a:off x="5236591" y="2191511"/>
              <a:ext cx="5705475" cy="1511935"/>
            </a:xfrm>
            <a:custGeom>
              <a:avLst/>
              <a:gdLst/>
              <a:ahLst/>
              <a:cxnLst/>
              <a:rect l="l" t="t" r="r" b="b"/>
              <a:pathLst>
                <a:path w="5705475" h="1511935" extrusionOk="0">
                  <a:moveTo>
                    <a:pt x="12700" y="1098550"/>
                  </a:moveTo>
                  <a:lnTo>
                    <a:pt x="0" y="1098550"/>
                  </a:lnTo>
                  <a:lnTo>
                    <a:pt x="0" y="1147191"/>
                  </a:lnTo>
                  <a:lnTo>
                    <a:pt x="2921" y="1149985"/>
                  </a:lnTo>
                  <a:lnTo>
                    <a:pt x="12065" y="1149985"/>
                  </a:lnTo>
                  <a:lnTo>
                    <a:pt x="12065" y="1143000"/>
                  </a:lnTo>
                  <a:lnTo>
                    <a:pt x="12700" y="1143635"/>
                  </a:lnTo>
                  <a:lnTo>
                    <a:pt x="12700" y="1137285"/>
                  </a:lnTo>
                  <a:lnTo>
                    <a:pt x="12700" y="1098550"/>
                  </a:lnTo>
                  <a:close/>
                </a:path>
                <a:path w="5705475" h="1511935" extrusionOk="0">
                  <a:moveTo>
                    <a:pt x="12700" y="1009650"/>
                  </a:moveTo>
                  <a:lnTo>
                    <a:pt x="0" y="1009650"/>
                  </a:lnTo>
                  <a:lnTo>
                    <a:pt x="0" y="1060450"/>
                  </a:lnTo>
                  <a:lnTo>
                    <a:pt x="12700" y="1060450"/>
                  </a:lnTo>
                  <a:lnTo>
                    <a:pt x="12700" y="1009650"/>
                  </a:lnTo>
                  <a:close/>
                </a:path>
                <a:path w="5705475" h="1511935" extrusionOk="0">
                  <a:moveTo>
                    <a:pt x="12700" y="920750"/>
                  </a:moveTo>
                  <a:lnTo>
                    <a:pt x="0" y="920750"/>
                  </a:lnTo>
                  <a:lnTo>
                    <a:pt x="0" y="971550"/>
                  </a:lnTo>
                  <a:lnTo>
                    <a:pt x="12700" y="971550"/>
                  </a:lnTo>
                  <a:lnTo>
                    <a:pt x="12700" y="920750"/>
                  </a:lnTo>
                  <a:close/>
                </a:path>
                <a:path w="5705475" h="1511935" extrusionOk="0">
                  <a:moveTo>
                    <a:pt x="12700" y="831850"/>
                  </a:moveTo>
                  <a:lnTo>
                    <a:pt x="0" y="831850"/>
                  </a:lnTo>
                  <a:lnTo>
                    <a:pt x="0" y="882650"/>
                  </a:lnTo>
                  <a:lnTo>
                    <a:pt x="12700" y="882650"/>
                  </a:lnTo>
                  <a:lnTo>
                    <a:pt x="12700" y="831850"/>
                  </a:lnTo>
                  <a:close/>
                </a:path>
                <a:path w="5705475" h="1511935" extrusionOk="0">
                  <a:moveTo>
                    <a:pt x="12700" y="742950"/>
                  </a:moveTo>
                  <a:lnTo>
                    <a:pt x="0" y="742950"/>
                  </a:lnTo>
                  <a:lnTo>
                    <a:pt x="0" y="793750"/>
                  </a:lnTo>
                  <a:lnTo>
                    <a:pt x="12700" y="793750"/>
                  </a:lnTo>
                  <a:lnTo>
                    <a:pt x="12700" y="742950"/>
                  </a:lnTo>
                  <a:close/>
                </a:path>
                <a:path w="5705475" h="1511935" extrusionOk="0">
                  <a:moveTo>
                    <a:pt x="12700" y="654050"/>
                  </a:moveTo>
                  <a:lnTo>
                    <a:pt x="0" y="654050"/>
                  </a:lnTo>
                  <a:lnTo>
                    <a:pt x="0" y="704850"/>
                  </a:lnTo>
                  <a:lnTo>
                    <a:pt x="12700" y="704850"/>
                  </a:lnTo>
                  <a:lnTo>
                    <a:pt x="12700" y="654050"/>
                  </a:lnTo>
                  <a:close/>
                </a:path>
                <a:path w="5705475" h="1511935" extrusionOk="0">
                  <a:moveTo>
                    <a:pt x="12700" y="565150"/>
                  </a:moveTo>
                  <a:lnTo>
                    <a:pt x="0" y="565150"/>
                  </a:lnTo>
                  <a:lnTo>
                    <a:pt x="0" y="615950"/>
                  </a:lnTo>
                  <a:lnTo>
                    <a:pt x="12700" y="615950"/>
                  </a:lnTo>
                  <a:lnTo>
                    <a:pt x="12700" y="565150"/>
                  </a:lnTo>
                  <a:close/>
                </a:path>
                <a:path w="5705475" h="1511935" extrusionOk="0">
                  <a:moveTo>
                    <a:pt x="12700" y="476250"/>
                  </a:moveTo>
                  <a:lnTo>
                    <a:pt x="0" y="476250"/>
                  </a:lnTo>
                  <a:lnTo>
                    <a:pt x="0" y="527050"/>
                  </a:lnTo>
                  <a:lnTo>
                    <a:pt x="12700" y="527050"/>
                  </a:lnTo>
                  <a:lnTo>
                    <a:pt x="12700" y="476250"/>
                  </a:lnTo>
                  <a:close/>
                </a:path>
                <a:path w="5705475" h="1511935" extrusionOk="0">
                  <a:moveTo>
                    <a:pt x="12700" y="387350"/>
                  </a:moveTo>
                  <a:lnTo>
                    <a:pt x="0" y="387350"/>
                  </a:lnTo>
                  <a:lnTo>
                    <a:pt x="0" y="438150"/>
                  </a:lnTo>
                  <a:lnTo>
                    <a:pt x="12700" y="438150"/>
                  </a:lnTo>
                  <a:lnTo>
                    <a:pt x="12700" y="387350"/>
                  </a:lnTo>
                  <a:close/>
                </a:path>
                <a:path w="5705475" h="1511935" extrusionOk="0">
                  <a:moveTo>
                    <a:pt x="12700" y="298450"/>
                  </a:moveTo>
                  <a:lnTo>
                    <a:pt x="0" y="298450"/>
                  </a:lnTo>
                  <a:lnTo>
                    <a:pt x="0" y="349250"/>
                  </a:lnTo>
                  <a:lnTo>
                    <a:pt x="12700" y="349250"/>
                  </a:lnTo>
                  <a:lnTo>
                    <a:pt x="12700" y="298450"/>
                  </a:lnTo>
                  <a:close/>
                </a:path>
                <a:path w="5705475" h="1511935" extrusionOk="0">
                  <a:moveTo>
                    <a:pt x="12700" y="209550"/>
                  </a:moveTo>
                  <a:lnTo>
                    <a:pt x="0" y="209550"/>
                  </a:lnTo>
                  <a:lnTo>
                    <a:pt x="0" y="260350"/>
                  </a:lnTo>
                  <a:lnTo>
                    <a:pt x="12700" y="260350"/>
                  </a:lnTo>
                  <a:lnTo>
                    <a:pt x="12700" y="209550"/>
                  </a:lnTo>
                  <a:close/>
                </a:path>
                <a:path w="5705475" h="1511935" extrusionOk="0">
                  <a:moveTo>
                    <a:pt x="12700" y="120650"/>
                  </a:moveTo>
                  <a:lnTo>
                    <a:pt x="0" y="120650"/>
                  </a:lnTo>
                  <a:lnTo>
                    <a:pt x="0" y="171450"/>
                  </a:lnTo>
                  <a:lnTo>
                    <a:pt x="12700" y="171450"/>
                  </a:lnTo>
                  <a:lnTo>
                    <a:pt x="12700" y="120650"/>
                  </a:lnTo>
                  <a:close/>
                </a:path>
                <a:path w="5705475" h="1511935" extrusionOk="0">
                  <a:moveTo>
                    <a:pt x="12827" y="31750"/>
                  </a:moveTo>
                  <a:lnTo>
                    <a:pt x="2921" y="31750"/>
                  </a:lnTo>
                  <a:lnTo>
                    <a:pt x="0" y="34544"/>
                  </a:lnTo>
                  <a:lnTo>
                    <a:pt x="0" y="82550"/>
                  </a:lnTo>
                  <a:lnTo>
                    <a:pt x="12700" y="82550"/>
                  </a:lnTo>
                  <a:lnTo>
                    <a:pt x="12700" y="44450"/>
                  </a:lnTo>
                  <a:lnTo>
                    <a:pt x="12827" y="44450"/>
                  </a:lnTo>
                  <a:lnTo>
                    <a:pt x="12827" y="38100"/>
                  </a:lnTo>
                  <a:lnTo>
                    <a:pt x="12827" y="31750"/>
                  </a:lnTo>
                  <a:close/>
                </a:path>
                <a:path w="5705475" h="1511935" extrusionOk="0">
                  <a:moveTo>
                    <a:pt x="101727" y="31750"/>
                  </a:moveTo>
                  <a:lnTo>
                    <a:pt x="50927" y="31750"/>
                  </a:lnTo>
                  <a:lnTo>
                    <a:pt x="50927" y="44450"/>
                  </a:lnTo>
                  <a:lnTo>
                    <a:pt x="101727" y="44450"/>
                  </a:lnTo>
                  <a:lnTo>
                    <a:pt x="101727" y="31750"/>
                  </a:lnTo>
                  <a:close/>
                </a:path>
                <a:path w="5705475" h="1511935" extrusionOk="0">
                  <a:moveTo>
                    <a:pt x="190627" y="31750"/>
                  </a:moveTo>
                  <a:lnTo>
                    <a:pt x="139827" y="31750"/>
                  </a:lnTo>
                  <a:lnTo>
                    <a:pt x="139827" y="44450"/>
                  </a:lnTo>
                  <a:lnTo>
                    <a:pt x="190627" y="44450"/>
                  </a:lnTo>
                  <a:lnTo>
                    <a:pt x="190627" y="31750"/>
                  </a:lnTo>
                  <a:close/>
                </a:path>
                <a:path w="5705475" h="1511935" extrusionOk="0">
                  <a:moveTo>
                    <a:pt x="279527" y="31750"/>
                  </a:moveTo>
                  <a:lnTo>
                    <a:pt x="228727" y="31750"/>
                  </a:lnTo>
                  <a:lnTo>
                    <a:pt x="228727" y="44450"/>
                  </a:lnTo>
                  <a:lnTo>
                    <a:pt x="279527" y="44450"/>
                  </a:lnTo>
                  <a:lnTo>
                    <a:pt x="279527" y="31750"/>
                  </a:lnTo>
                  <a:close/>
                </a:path>
                <a:path w="5705475" h="1511935" extrusionOk="0">
                  <a:moveTo>
                    <a:pt x="368427" y="31750"/>
                  </a:moveTo>
                  <a:lnTo>
                    <a:pt x="317627" y="31750"/>
                  </a:lnTo>
                  <a:lnTo>
                    <a:pt x="317627" y="44450"/>
                  </a:lnTo>
                  <a:lnTo>
                    <a:pt x="368427" y="44450"/>
                  </a:lnTo>
                  <a:lnTo>
                    <a:pt x="368427" y="31750"/>
                  </a:lnTo>
                  <a:close/>
                </a:path>
                <a:path w="5705475" h="1511935" extrusionOk="0">
                  <a:moveTo>
                    <a:pt x="457327" y="31750"/>
                  </a:moveTo>
                  <a:lnTo>
                    <a:pt x="406527" y="31750"/>
                  </a:lnTo>
                  <a:lnTo>
                    <a:pt x="406527" y="44450"/>
                  </a:lnTo>
                  <a:lnTo>
                    <a:pt x="457327" y="44450"/>
                  </a:lnTo>
                  <a:lnTo>
                    <a:pt x="457327" y="31750"/>
                  </a:lnTo>
                  <a:close/>
                </a:path>
                <a:path w="5705475" h="1511935" extrusionOk="0">
                  <a:moveTo>
                    <a:pt x="546227" y="31750"/>
                  </a:moveTo>
                  <a:lnTo>
                    <a:pt x="495427" y="31750"/>
                  </a:lnTo>
                  <a:lnTo>
                    <a:pt x="495427" y="44450"/>
                  </a:lnTo>
                  <a:lnTo>
                    <a:pt x="546227" y="44450"/>
                  </a:lnTo>
                  <a:lnTo>
                    <a:pt x="546227" y="31750"/>
                  </a:lnTo>
                  <a:close/>
                </a:path>
                <a:path w="5705475" h="1511935" extrusionOk="0">
                  <a:moveTo>
                    <a:pt x="635127" y="31750"/>
                  </a:moveTo>
                  <a:lnTo>
                    <a:pt x="584327" y="31750"/>
                  </a:lnTo>
                  <a:lnTo>
                    <a:pt x="584327" y="44450"/>
                  </a:lnTo>
                  <a:lnTo>
                    <a:pt x="635127" y="44450"/>
                  </a:lnTo>
                  <a:lnTo>
                    <a:pt x="635127" y="31750"/>
                  </a:lnTo>
                  <a:close/>
                </a:path>
                <a:path w="5705475" h="1511935" extrusionOk="0">
                  <a:moveTo>
                    <a:pt x="724027" y="31750"/>
                  </a:moveTo>
                  <a:lnTo>
                    <a:pt x="673227" y="31750"/>
                  </a:lnTo>
                  <a:lnTo>
                    <a:pt x="673227" y="44450"/>
                  </a:lnTo>
                  <a:lnTo>
                    <a:pt x="724027" y="44450"/>
                  </a:lnTo>
                  <a:lnTo>
                    <a:pt x="724027" y="31750"/>
                  </a:lnTo>
                  <a:close/>
                </a:path>
                <a:path w="5705475" h="1511935" extrusionOk="0">
                  <a:moveTo>
                    <a:pt x="812927" y="31750"/>
                  </a:moveTo>
                  <a:lnTo>
                    <a:pt x="762127" y="31750"/>
                  </a:lnTo>
                  <a:lnTo>
                    <a:pt x="762127" y="44450"/>
                  </a:lnTo>
                  <a:lnTo>
                    <a:pt x="812927" y="44450"/>
                  </a:lnTo>
                  <a:lnTo>
                    <a:pt x="812927" y="31750"/>
                  </a:lnTo>
                  <a:close/>
                </a:path>
                <a:path w="5705475" h="1511935" extrusionOk="0">
                  <a:moveTo>
                    <a:pt x="901827" y="31750"/>
                  </a:moveTo>
                  <a:lnTo>
                    <a:pt x="851027" y="31750"/>
                  </a:lnTo>
                  <a:lnTo>
                    <a:pt x="851027" y="44450"/>
                  </a:lnTo>
                  <a:lnTo>
                    <a:pt x="901827" y="44450"/>
                  </a:lnTo>
                  <a:lnTo>
                    <a:pt x="901827" y="31750"/>
                  </a:lnTo>
                  <a:close/>
                </a:path>
                <a:path w="5705475" h="1511935" extrusionOk="0">
                  <a:moveTo>
                    <a:pt x="990727" y="31750"/>
                  </a:moveTo>
                  <a:lnTo>
                    <a:pt x="939927" y="31750"/>
                  </a:lnTo>
                  <a:lnTo>
                    <a:pt x="939927" y="44450"/>
                  </a:lnTo>
                  <a:lnTo>
                    <a:pt x="990727" y="44450"/>
                  </a:lnTo>
                  <a:lnTo>
                    <a:pt x="990727" y="31750"/>
                  </a:lnTo>
                  <a:close/>
                </a:path>
                <a:path w="5705475" h="1511935" extrusionOk="0">
                  <a:moveTo>
                    <a:pt x="1079627" y="31750"/>
                  </a:moveTo>
                  <a:lnTo>
                    <a:pt x="1028827" y="31750"/>
                  </a:lnTo>
                  <a:lnTo>
                    <a:pt x="1028827" y="44450"/>
                  </a:lnTo>
                  <a:lnTo>
                    <a:pt x="1079627" y="44450"/>
                  </a:lnTo>
                  <a:lnTo>
                    <a:pt x="1079627" y="31750"/>
                  </a:lnTo>
                  <a:close/>
                </a:path>
                <a:path w="5705475" h="1511935" extrusionOk="0">
                  <a:moveTo>
                    <a:pt x="1168527" y="31750"/>
                  </a:moveTo>
                  <a:lnTo>
                    <a:pt x="1117727" y="31750"/>
                  </a:lnTo>
                  <a:lnTo>
                    <a:pt x="1117727" y="44450"/>
                  </a:lnTo>
                  <a:lnTo>
                    <a:pt x="1168527" y="44450"/>
                  </a:lnTo>
                  <a:lnTo>
                    <a:pt x="1168527" y="31750"/>
                  </a:lnTo>
                  <a:close/>
                </a:path>
                <a:path w="5705475" h="1511935" extrusionOk="0">
                  <a:moveTo>
                    <a:pt x="1257427" y="31750"/>
                  </a:moveTo>
                  <a:lnTo>
                    <a:pt x="1206627" y="31750"/>
                  </a:lnTo>
                  <a:lnTo>
                    <a:pt x="1206627" y="44450"/>
                  </a:lnTo>
                  <a:lnTo>
                    <a:pt x="1257427" y="44450"/>
                  </a:lnTo>
                  <a:lnTo>
                    <a:pt x="1257427" y="31750"/>
                  </a:lnTo>
                  <a:close/>
                </a:path>
                <a:path w="5705475" h="1511935" extrusionOk="0">
                  <a:moveTo>
                    <a:pt x="1346327" y="31750"/>
                  </a:moveTo>
                  <a:lnTo>
                    <a:pt x="1295527" y="31750"/>
                  </a:lnTo>
                  <a:lnTo>
                    <a:pt x="1295527" y="44450"/>
                  </a:lnTo>
                  <a:lnTo>
                    <a:pt x="1346327" y="44450"/>
                  </a:lnTo>
                  <a:lnTo>
                    <a:pt x="1346327" y="31750"/>
                  </a:lnTo>
                  <a:close/>
                </a:path>
                <a:path w="5705475" h="1511935" extrusionOk="0">
                  <a:moveTo>
                    <a:pt x="1435227" y="31750"/>
                  </a:moveTo>
                  <a:lnTo>
                    <a:pt x="1384427" y="31750"/>
                  </a:lnTo>
                  <a:lnTo>
                    <a:pt x="1384427" y="44450"/>
                  </a:lnTo>
                  <a:lnTo>
                    <a:pt x="1435227" y="44450"/>
                  </a:lnTo>
                  <a:lnTo>
                    <a:pt x="1435227" y="31750"/>
                  </a:lnTo>
                  <a:close/>
                </a:path>
                <a:path w="5705475" h="1511935" extrusionOk="0">
                  <a:moveTo>
                    <a:pt x="1524127" y="31750"/>
                  </a:moveTo>
                  <a:lnTo>
                    <a:pt x="1473327" y="31750"/>
                  </a:lnTo>
                  <a:lnTo>
                    <a:pt x="1473327" y="44450"/>
                  </a:lnTo>
                  <a:lnTo>
                    <a:pt x="1524127" y="44450"/>
                  </a:lnTo>
                  <a:lnTo>
                    <a:pt x="1524127" y="31750"/>
                  </a:lnTo>
                  <a:close/>
                </a:path>
                <a:path w="5705475" h="1511935" extrusionOk="0">
                  <a:moveTo>
                    <a:pt x="1613027" y="31750"/>
                  </a:moveTo>
                  <a:lnTo>
                    <a:pt x="1562227" y="31750"/>
                  </a:lnTo>
                  <a:lnTo>
                    <a:pt x="1562227" y="44450"/>
                  </a:lnTo>
                  <a:lnTo>
                    <a:pt x="1613027" y="44450"/>
                  </a:lnTo>
                  <a:lnTo>
                    <a:pt x="1613027" y="31750"/>
                  </a:lnTo>
                  <a:close/>
                </a:path>
                <a:path w="5705475" h="1511935" extrusionOk="0">
                  <a:moveTo>
                    <a:pt x="1690243" y="38100"/>
                  </a:moveTo>
                  <a:lnTo>
                    <a:pt x="1681772" y="31750"/>
                  </a:lnTo>
                  <a:lnTo>
                    <a:pt x="1639443" y="0"/>
                  </a:lnTo>
                  <a:lnTo>
                    <a:pt x="1639443" y="76200"/>
                  </a:lnTo>
                  <a:lnTo>
                    <a:pt x="1681772" y="44450"/>
                  </a:lnTo>
                  <a:lnTo>
                    <a:pt x="1690243" y="38100"/>
                  </a:lnTo>
                  <a:close/>
                </a:path>
                <a:path w="5705475" h="1511935" extrusionOk="0">
                  <a:moveTo>
                    <a:pt x="4223385" y="1461262"/>
                  </a:moveTo>
                  <a:lnTo>
                    <a:pt x="4172585" y="1461262"/>
                  </a:lnTo>
                  <a:lnTo>
                    <a:pt x="4172585" y="1473962"/>
                  </a:lnTo>
                  <a:lnTo>
                    <a:pt x="4223385" y="1473962"/>
                  </a:lnTo>
                  <a:lnTo>
                    <a:pt x="4223385" y="1461262"/>
                  </a:lnTo>
                  <a:close/>
                </a:path>
                <a:path w="5705475" h="1511935" extrusionOk="0">
                  <a:moveTo>
                    <a:pt x="4312285" y="1461262"/>
                  </a:moveTo>
                  <a:lnTo>
                    <a:pt x="4261485" y="1461262"/>
                  </a:lnTo>
                  <a:lnTo>
                    <a:pt x="4261485" y="1473962"/>
                  </a:lnTo>
                  <a:lnTo>
                    <a:pt x="4312285" y="1473962"/>
                  </a:lnTo>
                  <a:lnTo>
                    <a:pt x="4312285" y="1461262"/>
                  </a:lnTo>
                  <a:close/>
                </a:path>
                <a:path w="5705475" h="1511935" extrusionOk="0">
                  <a:moveTo>
                    <a:pt x="4401185" y="1461262"/>
                  </a:moveTo>
                  <a:lnTo>
                    <a:pt x="4350385" y="1461262"/>
                  </a:lnTo>
                  <a:lnTo>
                    <a:pt x="4350385" y="1473962"/>
                  </a:lnTo>
                  <a:lnTo>
                    <a:pt x="4401185" y="1473962"/>
                  </a:lnTo>
                  <a:lnTo>
                    <a:pt x="4401185" y="1461262"/>
                  </a:lnTo>
                  <a:close/>
                </a:path>
                <a:path w="5705475" h="1511935" extrusionOk="0">
                  <a:moveTo>
                    <a:pt x="4532757" y="1467612"/>
                  </a:moveTo>
                  <a:lnTo>
                    <a:pt x="4524286" y="1461262"/>
                  </a:lnTo>
                  <a:lnTo>
                    <a:pt x="4481957" y="1429512"/>
                  </a:lnTo>
                  <a:lnTo>
                    <a:pt x="4481957" y="1461262"/>
                  </a:lnTo>
                  <a:lnTo>
                    <a:pt x="4439285" y="1461262"/>
                  </a:lnTo>
                  <a:lnTo>
                    <a:pt x="4439285" y="1473962"/>
                  </a:lnTo>
                  <a:lnTo>
                    <a:pt x="4481957" y="1473962"/>
                  </a:lnTo>
                  <a:lnTo>
                    <a:pt x="4481957" y="1505712"/>
                  </a:lnTo>
                  <a:lnTo>
                    <a:pt x="4524286" y="1473962"/>
                  </a:lnTo>
                  <a:lnTo>
                    <a:pt x="4532757" y="1467612"/>
                  </a:lnTo>
                  <a:close/>
                </a:path>
                <a:path w="5705475" h="1511935" extrusionOk="0">
                  <a:moveTo>
                    <a:pt x="5471541" y="1467358"/>
                  </a:moveTo>
                  <a:lnTo>
                    <a:pt x="5420741" y="1467358"/>
                  </a:lnTo>
                  <a:lnTo>
                    <a:pt x="5420741" y="1480058"/>
                  </a:lnTo>
                  <a:lnTo>
                    <a:pt x="5471541" y="1480058"/>
                  </a:lnTo>
                  <a:lnTo>
                    <a:pt x="5471541" y="1467358"/>
                  </a:lnTo>
                  <a:close/>
                </a:path>
                <a:path w="5705475" h="1511935" extrusionOk="0">
                  <a:moveTo>
                    <a:pt x="5560441" y="1467358"/>
                  </a:moveTo>
                  <a:lnTo>
                    <a:pt x="5509641" y="1467358"/>
                  </a:lnTo>
                  <a:lnTo>
                    <a:pt x="5509641" y="1480058"/>
                  </a:lnTo>
                  <a:lnTo>
                    <a:pt x="5560441" y="1480058"/>
                  </a:lnTo>
                  <a:lnTo>
                    <a:pt x="5560441" y="1467358"/>
                  </a:lnTo>
                  <a:close/>
                </a:path>
                <a:path w="5705475" h="1511935" extrusionOk="0">
                  <a:moveTo>
                    <a:pt x="5649341" y="1467358"/>
                  </a:moveTo>
                  <a:lnTo>
                    <a:pt x="5598541" y="1467358"/>
                  </a:lnTo>
                  <a:lnTo>
                    <a:pt x="5598541" y="1480058"/>
                  </a:lnTo>
                  <a:lnTo>
                    <a:pt x="5649341" y="1480058"/>
                  </a:lnTo>
                  <a:lnTo>
                    <a:pt x="5649341" y="1467358"/>
                  </a:lnTo>
                  <a:close/>
                </a:path>
                <a:path w="5705475" h="1511935" extrusionOk="0">
                  <a:moveTo>
                    <a:pt x="5705094" y="1473708"/>
                  </a:moveTo>
                  <a:lnTo>
                    <a:pt x="5654294" y="1435608"/>
                  </a:lnTo>
                  <a:lnTo>
                    <a:pt x="5654294" y="1511808"/>
                  </a:lnTo>
                  <a:lnTo>
                    <a:pt x="5705094" y="1473708"/>
                  </a:lnTo>
                  <a:close/>
                </a:path>
              </a:pathLst>
            </a:custGeom>
            <a:solidFill>
              <a:srgbClr val="0078D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26" name="Google Shape;1926;p78"/>
          <p:cNvSpPr txBox="1"/>
          <p:nvPr/>
        </p:nvSpPr>
        <p:spPr>
          <a:xfrm>
            <a:off x="2539745" y="3999991"/>
            <a:ext cx="1122045" cy="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Azure Data Factory</a:t>
            </a:r>
            <a:endParaRPr sz="1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927" name="Google Shape;1927;p78"/>
          <p:cNvSpPr txBox="1"/>
          <p:nvPr/>
        </p:nvSpPr>
        <p:spPr>
          <a:xfrm>
            <a:off x="6862698" y="2433573"/>
            <a:ext cx="1001394" cy="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Azure Databricks</a:t>
            </a:r>
            <a:endParaRPr sz="1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1928" name="Google Shape;1928;p78"/>
          <p:cNvGrpSpPr/>
          <p:nvPr/>
        </p:nvGrpSpPr>
        <p:grpSpPr>
          <a:xfrm>
            <a:off x="6986016" y="2043684"/>
            <a:ext cx="1952752" cy="1271778"/>
            <a:chOff x="6986016" y="2043684"/>
            <a:chExt cx="1952752" cy="1271778"/>
          </a:xfrm>
        </p:grpSpPr>
        <p:sp>
          <p:nvSpPr>
            <p:cNvPr id="1929" name="Google Shape;1929;p78"/>
            <p:cNvSpPr/>
            <p:nvPr/>
          </p:nvSpPr>
          <p:spPr>
            <a:xfrm>
              <a:off x="7158228" y="2043684"/>
              <a:ext cx="408940" cy="334010"/>
            </a:xfrm>
            <a:custGeom>
              <a:avLst/>
              <a:gdLst/>
              <a:ahLst/>
              <a:cxnLst/>
              <a:rect l="l" t="t" r="r" b="b"/>
              <a:pathLst>
                <a:path w="408940" h="334010" extrusionOk="0">
                  <a:moveTo>
                    <a:pt x="0" y="105917"/>
                  </a:moveTo>
                  <a:lnTo>
                    <a:pt x="204216" y="0"/>
                  </a:lnTo>
                  <a:lnTo>
                    <a:pt x="408431" y="105917"/>
                  </a:lnTo>
                  <a:lnTo>
                    <a:pt x="204216" y="211836"/>
                  </a:lnTo>
                  <a:lnTo>
                    <a:pt x="0" y="105917"/>
                  </a:lnTo>
                  <a:close/>
                </a:path>
                <a:path w="408940" h="334010" extrusionOk="0">
                  <a:moveTo>
                    <a:pt x="336676" y="190500"/>
                  </a:moveTo>
                  <a:lnTo>
                    <a:pt x="408431" y="227711"/>
                  </a:lnTo>
                  <a:lnTo>
                    <a:pt x="204216" y="333755"/>
                  </a:lnTo>
                  <a:lnTo>
                    <a:pt x="0" y="227711"/>
                  </a:lnTo>
                  <a:lnTo>
                    <a:pt x="71754" y="190500"/>
                  </a:lnTo>
                </a:path>
              </a:pathLst>
            </a:custGeom>
            <a:noFill/>
            <a:ln w="12175" cap="flat" cmpd="sng">
              <a:solidFill>
                <a:srgbClr val="50505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930" name="Google Shape;1930;p78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6986016" y="2694432"/>
              <a:ext cx="298703" cy="1554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31" name="Google Shape;1931;p78"/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>
              <a:off x="7382256" y="2743200"/>
              <a:ext cx="336803" cy="10058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32" name="Google Shape;1932;p78"/>
            <p:cNvSpPr/>
            <p:nvPr/>
          </p:nvSpPr>
          <p:spPr>
            <a:xfrm>
              <a:off x="7791958" y="2194052"/>
              <a:ext cx="1146810" cy="1121410"/>
            </a:xfrm>
            <a:custGeom>
              <a:avLst/>
              <a:gdLst/>
              <a:ahLst/>
              <a:cxnLst/>
              <a:rect l="l" t="t" r="r" b="b"/>
              <a:pathLst>
                <a:path w="1146809" h="1121410" extrusionOk="0">
                  <a:moveTo>
                    <a:pt x="12700" y="6350"/>
                  </a:moveTo>
                  <a:lnTo>
                    <a:pt x="6350" y="12700"/>
                  </a:lnTo>
                  <a:lnTo>
                    <a:pt x="56896" y="12700"/>
                  </a:lnTo>
                  <a:lnTo>
                    <a:pt x="56896" y="6603"/>
                  </a:lnTo>
                  <a:lnTo>
                    <a:pt x="12700" y="6603"/>
                  </a:lnTo>
                  <a:lnTo>
                    <a:pt x="12700" y="6350"/>
                  </a:lnTo>
                  <a:close/>
                </a:path>
                <a:path w="1146809" h="1121410" extrusionOk="0">
                  <a:moveTo>
                    <a:pt x="56896" y="0"/>
                  </a:moveTo>
                  <a:lnTo>
                    <a:pt x="4699" y="0"/>
                  </a:lnTo>
                  <a:lnTo>
                    <a:pt x="3048" y="762"/>
                  </a:lnTo>
                  <a:lnTo>
                    <a:pt x="1905" y="1905"/>
                  </a:lnTo>
                  <a:lnTo>
                    <a:pt x="635" y="3048"/>
                  </a:lnTo>
                  <a:lnTo>
                    <a:pt x="0" y="4699"/>
                  </a:lnTo>
                  <a:lnTo>
                    <a:pt x="0" y="6603"/>
                  </a:lnTo>
                  <a:lnTo>
                    <a:pt x="12446" y="6603"/>
                  </a:lnTo>
                  <a:lnTo>
                    <a:pt x="12700" y="6350"/>
                  </a:lnTo>
                  <a:lnTo>
                    <a:pt x="56896" y="6350"/>
                  </a:lnTo>
                  <a:lnTo>
                    <a:pt x="56896" y="0"/>
                  </a:lnTo>
                  <a:close/>
                </a:path>
                <a:path w="1146809" h="1121410" extrusionOk="0">
                  <a:moveTo>
                    <a:pt x="56896" y="6350"/>
                  </a:moveTo>
                  <a:lnTo>
                    <a:pt x="12700" y="6350"/>
                  </a:lnTo>
                  <a:lnTo>
                    <a:pt x="12700" y="6603"/>
                  </a:lnTo>
                  <a:lnTo>
                    <a:pt x="56896" y="6603"/>
                  </a:lnTo>
                  <a:lnTo>
                    <a:pt x="56896" y="6350"/>
                  </a:lnTo>
                  <a:close/>
                </a:path>
                <a:path w="1146809" h="1121410" extrusionOk="0">
                  <a:moveTo>
                    <a:pt x="145796" y="0"/>
                  </a:moveTo>
                  <a:lnTo>
                    <a:pt x="94996" y="0"/>
                  </a:lnTo>
                  <a:lnTo>
                    <a:pt x="94996" y="12700"/>
                  </a:lnTo>
                  <a:lnTo>
                    <a:pt x="145796" y="12700"/>
                  </a:lnTo>
                  <a:lnTo>
                    <a:pt x="145796" y="0"/>
                  </a:lnTo>
                  <a:close/>
                </a:path>
                <a:path w="1146809" h="1121410" extrusionOk="0">
                  <a:moveTo>
                    <a:pt x="234696" y="0"/>
                  </a:moveTo>
                  <a:lnTo>
                    <a:pt x="183896" y="0"/>
                  </a:lnTo>
                  <a:lnTo>
                    <a:pt x="183896" y="12700"/>
                  </a:lnTo>
                  <a:lnTo>
                    <a:pt x="234696" y="12700"/>
                  </a:lnTo>
                  <a:lnTo>
                    <a:pt x="234696" y="0"/>
                  </a:lnTo>
                  <a:close/>
                </a:path>
                <a:path w="1146809" h="1121410" extrusionOk="0">
                  <a:moveTo>
                    <a:pt x="323596" y="0"/>
                  </a:moveTo>
                  <a:lnTo>
                    <a:pt x="272796" y="0"/>
                  </a:lnTo>
                  <a:lnTo>
                    <a:pt x="272796" y="12700"/>
                  </a:lnTo>
                  <a:lnTo>
                    <a:pt x="323596" y="12700"/>
                  </a:lnTo>
                  <a:lnTo>
                    <a:pt x="323596" y="0"/>
                  </a:lnTo>
                  <a:close/>
                </a:path>
                <a:path w="1146809" h="1121410" extrusionOk="0">
                  <a:moveTo>
                    <a:pt x="412496" y="0"/>
                  </a:moveTo>
                  <a:lnTo>
                    <a:pt x="361696" y="0"/>
                  </a:lnTo>
                  <a:lnTo>
                    <a:pt x="361696" y="12700"/>
                  </a:lnTo>
                  <a:lnTo>
                    <a:pt x="412496" y="12700"/>
                  </a:lnTo>
                  <a:lnTo>
                    <a:pt x="412496" y="0"/>
                  </a:lnTo>
                  <a:close/>
                </a:path>
                <a:path w="1146809" h="1121410" extrusionOk="0">
                  <a:moveTo>
                    <a:pt x="501396" y="0"/>
                  </a:moveTo>
                  <a:lnTo>
                    <a:pt x="450596" y="0"/>
                  </a:lnTo>
                  <a:lnTo>
                    <a:pt x="450596" y="12700"/>
                  </a:lnTo>
                  <a:lnTo>
                    <a:pt x="501396" y="12700"/>
                  </a:lnTo>
                  <a:lnTo>
                    <a:pt x="501396" y="0"/>
                  </a:lnTo>
                  <a:close/>
                </a:path>
                <a:path w="1146809" h="1121410" extrusionOk="0">
                  <a:moveTo>
                    <a:pt x="590296" y="0"/>
                  </a:moveTo>
                  <a:lnTo>
                    <a:pt x="539496" y="0"/>
                  </a:lnTo>
                  <a:lnTo>
                    <a:pt x="539496" y="12700"/>
                  </a:lnTo>
                  <a:lnTo>
                    <a:pt x="590296" y="12700"/>
                  </a:lnTo>
                  <a:lnTo>
                    <a:pt x="590296" y="0"/>
                  </a:lnTo>
                  <a:close/>
                </a:path>
                <a:path w="1146809" h="1121410" extrusionOk="0">
                  <a:moveTo>
                    <a:pt x="679196" y="0"/>
                  </a:moveTo>
                  <a:lnTo>
                    <a:pt x="628396" y="0"/>
                  </a:lnTo>
                  <a:lnTo>
                    <a:pt x="628396" y="12700"/>
                  </a:lnTo>
                  <a:lnTo>
                    <a:pt x="679196" y="12700"/>
                  </a:lnTo>
                  <a:lnTo>
                    <a:pt x="679196" y="0"/>
                  </a:lnTo>
                  <a:close/>
                </a:path>
                <a:path w="1146809" h="1121410" extrusionOk="0">
                  <a:moveTo>
                    <a:pt x="768096" y="0"/>
                  </a:moveTo>
                  <a:lnTo>
                    <a:pt x="717296" y="0"/>
                  </a:lnTo>
                  <a:lnTo>
                    <a:pt x="717296" y="12700"/>
                  </a:lnTo>
                  <a:lnTo>
                    <a:pt x="768096" y="12700"/>
                  </a:lnTo>
                  <a:lnTo>
                    <a:pt x="768096" y="0"/>
                  </a:lnTo>
                  <a:close/>
                </a:path>
                <a:path w="1146809" h="1121410" extrusionOk="0">
                  <a:moveTo>
                    <a:pt x="856996" y="0"/>
                  </a:moveTo>
                  <a:lnTo>
                    <a:pt x="806196" y="0"/>
                  </a:lnTo>
                  <a:lnTo>
                    <a:pt x="806196" y="12700"/>
                  </a:lnTo>
                  <a:lnTo>
                    <a:pt x="856996" y="12700"/>
                  </a:lnTo>
                  <a:lnTo>
                    <a:pt x="856996" y="0"/>
                  </a:lnTo>
                  <a:close/>
                </a:path>
                <a:path w="1146809" h="1121410" extrusionOk="0">
                  <a:moveTo>
                    <a:pt x="945896" y="0"/>
                  </a:moveTo>
                  <a:lnTo>
                    <a:pt x="895096" y="0"/>
                  </a:lnTo>
                  <a:lnTo>
                    <a:pt x="895096" y="12700"/>
                  </a:lnTo>
                  <a:lnTo>
                    <a:pt x="945896" y="12700"/>
                  </a:lnTo>
                  <a:lnTo>
                    <a:pt x="945896" y="0"/>
                  </a:lnTo>
                  <a:close/>
                </a:path>
                <a:path w="1146809" h="1121410" extrusionOk="0">
                  <a:moveTo>
                    <a:pt x="1034796" y="0"/>
                  </a:moveTo>
                  <a:lnTo>
                    <a:pt x="983996" y="0"/>
                  </a:lnTo>
                  <a:lnTo>
                    <a:pt x="983996" y="12700"/>
                  </a:lnTo>
                  <a:lnTo>
                    <a:pt x="1034796" y="12700"/>
                  </a:lnTo>
                  <a:lnTo>
                    <a:pt x="1034796" y="0"/>
                  </a:lnTo>
                  <a:close/>
                </a:path>
                <a:path w="1146809" h="1121410" extrusionOk="0">
                  <a:moveTo>
                    <a:pt x="1102360" y="6350"/>
                  </a:moveTo>
                  <a:lnTo>
                    <a:pt x="1102360" y="21462"/>
                  </a:lnTo>
                  <a:lnTo>
                    <a:pt x="1115060" y="21462"/>
                  </a:lnTo>
                  <a:lnTo>
                    <a:pt x="1115060" y="12700"/>
                  </a:lnTo>
                  <a:lnTo>
                    <a:pt x="1108710" y="12700"/>
                  </a:lnTo>
                  <a:lnTo>
                    <a:pt x="1102360" y="6350"/>
                  </a:lnTo>
                  <a:close/>
                </a:path>
                <a:path w="1146809" h="1121410" extrusionOk="0">
                  <a:moveTo>
                    <a:pt x="1112139" y="0"/>
                  </a:moveTo>
                  <a:lnTo>
                    <a:pt x="1072896" y="0"/>
                  </a:lnTo>
                  <a:lnTo>
                    <a:pt x="1072896" y="12700"/>
                  </a:lnTo>
                  <a:lnTo>
                    <a:pt x="1102360" y="12700"/>
                  </a:lnTo>
                  <a:lnTo>
                    <a:pt x="1102360" y="6350"/>
                  </a:lnTo>
                  <a:lnTo>
                    <a:pt x="1115060" y="6350"/>
                  </a:lnTo>
                  <a:lnTo>
                    <a:pt x="1115060" y="2921"/>
                  </a:lnTo>
                  <a:lnTo>
                    <a:pt x="1112139" y="0"/>
                  </a:lnTo>
                  <a:close/>
                </a:path>
                <a:path w="1146809" h="1121410" extrusionOk="0">
                  <a:moveTo>
                    <a:pt x="1115060" y="6350"/>
                  </a:moveTo>
                  <a:lnTo>
                    <a:pt x="1102360" y="6350"/>
                  </a:lnTo>
                  <a:lnTo>
                    <a:pt x="1108710" y="12700"/>
                  </a:lnTo>
                  <a:lnTo>
                    <a:pt x="1115060" y="12700"/>
                  </a:lnTo>
                  <a:lnTo>
                    <a:pt x="1115060" y="6350"/>
                  </a:lnTo>
                  <a:close/>
                </a:path>
                <a:path w="1146809" h="1121410" extrusionOk="0">
                  <a:moveTo>
                    <a:pt x="1115060" y="59562"/>
                  </a:moveTo>
                  <a:lnTo>
                    <a:pt x="1102360" y="59562"/>
                  </a:lnTo>
                  <a:lnTo>
                    <a:pt x="1102360" y="110362"/>
                  </a:lnTo>
                  <a:lnTo>
                    <a:pt x="1115060" y="110362"/>
                  </a:lnTo>
                  <a:lnTo>
                    <a:pt x="1115060" y="59562"/>
                  </a:lnTo>
                  <a:close/>
                </a:path>
                <a:path w="1146809" h="1121410" extrusionOk="0">
                  <a:moveTo>
                    <a:pt x="1115060" y="148462"/>
                  </a:moveTo>
                  <a:lnTo>
                    <a:pt x="1102360" y="148462"/>
                  </a:lnTo>
                  <a:lnTo>
                    <a:pt x="1102360" y="199262"/>
                  </a:lnTo>
                  <a:lnTo>
                    <a:pt x="1115060" y="199262"/>
                  </a:lnTo>
                  <a:lnTo>
                    <a:pt x="1115060" y="148462"/>
                  </a:lnTo>
                  <a:close/>
                </a:path>
                <a:path w="1146809" h="1121410" extrusionOk="0">
                  <a:moveTo>
                    <a:pt x="1115060" y="237362"/>
                  </a:moveTo>
                  <a:lnTo>
                    <a:pt x="1102360" y="237362"/>
                  </a:lnTo>
                  <a:lnTo>
                    <a:pt x="1102360" y="288163"/>
                  </a:lnTo>
                  <a:lnTo>
                    <a:pt x="1115060" y="288163"/>
                  </a:lnTo>
                  <a:lnTo>
                    <a:pt x="1115060" y="237362"/>
                  </a:lnTo>
                  <a:close/>
                </a:path>
                <a:path w="1146809" h="1121410" extrusionOk="0">
                  <a:moveTo>
                    <a:pt x="1115060" y="326263"/>
                  </a:moveTo>
                  <a:lnTo>
                    <a:pt x="1102360" y="326263"/>
                  </a:lnTo>
                  <a:lnTo>
                    <a:pt x="1102360" y="377063"/>
                  </a:lnTo>
                  <a:lnTo>
                    <a:pt x="1115060" y="377063"/>
                  </a:lnTo>
                  <a:lnTo>
                    <a:pt x="1115060" y="326263"/>
                  </a:lnTo>
                  <a:close/>
                </a:path>
                <a:path w="1146809" h="1121410" extrusionOk="0">
                  <a:moveTo>
                    <a:pt x="1115060" y="415163"/>
                  </a:moveTo>
                  <a:lnTo>
                    <a:pt x="1102360" y="415163"/>
                  </a:lnTo>
                  <a:lnTo>
                    <a:pt x="1102360" y="465963"/>
                  </a:lnTo>
                  <a:lnTo>
                    <a:pt x="1115060" y="465963"/>
                  </a:lnTo>
                  <a:lnTo>
                    <a:pt x="1115060" y="415163"/>
                  </a:lnTo>
                  <a:close/>
                </a:path>
                <a:path w="1146809" h="1121410" extrusionOk="0">
                  <a:moveTo>
                    <a:pt x="1115060" y="504063"/>
                  </a:moveTo>
                  <a:lnTo>
                    <a:pt x="1102360" y="504063"/>
                  </a:lnTo>
                  <a:lnTo>
                    <a:pt x="1102360" y="554863"/>
                  </a:lnTo>
                  <a:lnTo>
                    <a:pt x="1115060" y="554863"/>
                  </a:lnTo>
                  <a:lnTo>
                    <a:pt x="1115060" y="504063"/>
                  </a:lnTo>
                  <a:close/>
                </a:path>
                <a:path w="1146809" h="1121410" extrusionOk="0">
                  <a:moveTo>
                    <a:pt x="1115060" y="592963"/>
                  </a:moveTo>
                  <a:lnTo>
                    <a:pt x="1102360" y="592963"/>
                  </a:lnTo>
                  <a:lnTo>
                    <a:pt x="1102360" y="643763"/>
                  </a:lnTo>
                  <a:lnTo>
                    <a:pt x="1115060" y="643763"/>
                  </a:lnTo>
                  <a:lnTo>
                    <a:pt x="1115060" y="592963"/>
                  </a:lnTo>
                  <a:close/>
                </a:path>
                <a:path w="1146809" h="1121410" extrusionOk="0">
                  <a:moveTo>
                    <a:pt x="1115060" y="681863"/>
                  </a:moveTo>
                  <a:lnTo>
                    <a:pt x="1102360" y="681863"/>
                  </a:lnTo>
                  <a:lnTo>
                    <a:pt x="1102360" y="732663"/>
                  </a:lnTo>
                  <a:lnTo>
                    <a:pt x="1115060" y="732663"/>
                  </a:lnTo>
                  <a:lnTo>
                    <a:pt x="1115060" y="681863"/>
                  </a:lnTo>
                  <a:close/>
                </a:path>
                <a:path w="1146809" h="1121410" extrusionOk="0">
                  <a:moveTo>
                    <a:pt x="1115060" y="770763"/>
                  </a:moveTo>
                  <a:lnTo>
                    <a:pt x="1102360" y="770763"/>
                  </a:lnTo>
                  <a:lnTo>
                    <a:pt x="1102360" y="821563"/>
                  </a:lnTo>
                  <a:lnTo>
                    <a:pt x="1115060" y="821563"/>
                  </a:lnTo>
                  <a:lnTo>
                    <a:pt x="1115060" y="770763"/>
                  </a:lnTo>
                  <a:close/>
                </a:path>
                <a:path w="1146809" h="1121410" extrusionOk="0">
                  <a:moveTo>
                    <a:pt x="1115060" y="859663"/>
                  </a:moveTo>
                  <a:lnTo>
                    <a:pt x="1102360" y="859663"/>
                  </a:lnTo>
                  <a:lnTo>
                    <a:pt x="1102360" y="910463"/>
                  </a:lnTo>
                  <a:lnTo>
                    <a:pt x="1115060" y="910463"/>
                  </a:lnTo>
                  <a:lnTo>
                    <a:pt x="1115060" y="859663"/>
                  </a:lnTo>
                  <a:close/>
                </a:path>
                <a:path w="1146809" h="1121410" extrusionOk="0">
                  <a:moveTo>
                    <a:pt x="1115060" y="948563"/>
                  </a:moveTo>
                  <a:lnTo>
                    <a:pt x="1102360" y="948563"/>
                  </a:lnTo>
                  <a:lnTo>
                    <a:pt x="1102360" y="999363"/>
                  </a:lnTo>
                  <a:lnTo>
                    <a:pt x="1115060" y="999363"/>
                  </a:lnTo>
                  <a:lnTo>
                    <a:pt x="1115060" y="948563"/>
                  </a:lnTo>
                  <a:close/>
                </a:path>
                <a:path w="1146809" h="1121410" extrusionOk="0">
                  <a:moveTo>
                    <a:pt x="1102360" y="1070102"/>
                  </a:moveTo>
                  <a:lnTo>
                    <a:pt x="1070610" y="1070102"/>
                  </a:lnTo>
                  <a:lnTo>
                    <a:pt x="1108710" y="1120902"/>
                  </a:lnTo>
                  <a:lnTo>
                    <a:pt x="1137285" y="1082802"/>
                  </a:lnTo>
                  <a:lnTo>
                    <a:pt x="1102360" y="1082802"/>
                  </a:lnTo>
                  <a:lnTo>
                    <a:pt x="1102360" y="1070102"/>
                  </a:lnTo>
                  <a:close/>
                </a:path>
                <a:path w="1146809" h="1121410" extrusionOk="0">
                  <a:moveTo>
                    <a:pt x="1115060" y="1037463"/>
                  </a:moveTo>
                  <a:lnTo>
                    <a:pt x="1102360" y="1037463"/>
                  </a:lnTo>
                  <a:lnTo>
                    <a:pt x="1102360" y="1082802"/>
                  </a:lnTo>
                  <a:lnTo>
                    <a:pt x="1115060" y="1082802"/>
                  </a:lnTo>
                  <a:lnTo>
                    <a:pt x="1115060" y="1037463"/>
                  </a:lnTo>
                  <a:close/>
                </a:path>
                <a:path w="1146809" h="1121410" extrusionOk="0">
                  <a:moveTo>
                    <a:pt x="1146810" y="1070102"/>
                  </a:moveTo>
                  <a:lnTo>
                    <a:pt x="1115060" y="1070102"/>
                  </a:lnTo>
                  <a:lnTo>
                    <a:pt x="1115060" y="1082802"/>
                  </a:lnTo>
                  <a:lnTo>
                    <a:pt x="1137285" y="1082802"/>
                  </a:lnTo>
                  <a:lnTo>
                    <a:pt x="1146810" y="1070102"/>
                  </a:lnTo>
                  <a:close/>
                </a:path>
              </a:pathLst>
            </a:custGeom>
            <a:solidFill>
              <a:srgbClr val="0078D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7" name="Google Shape;1937;p79"/>
          <p:cNvSpPr txBox="1">
            <a:spLocks noGrp="1"/>
          </p:cNvSpPr>
          <p:nvPr>
            <p:ph type="title"/>
          </p:nvPr>
        </p:nvSpPr>
        <p:spPr>
          <a:xfrm>
            <a:off x="2488819" y="320704"/>
            <a:ext cx="1172971" cy="4430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ctr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8D6"/>
              </a:buClr>
              <a:buSzPts val="2800"/>
              <a:buFont typeface="Quattrocento Sans"/>
              <a:buNone/>
            </a:pPr>
            <a:r>
              <a:rPr lang="en-US" sz="2800" b="0" dirty="0">
                <a:solidFill>
                  <a:srgbClr val="0078D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 A T A</a:t>
            </a:r>
            <a:endParaRPr dirty="0"/>
          </a:p>
        </p:txBody>
      </p:sp>
      <p:sp>
        <p:nvSpPr>
          <p:cNvPr id="1938" name="Google Shape;1938;p79"/>
          <p:cNvSpPr txBox="1"/>
          <p:nvPr/>
        </p:nvSpPr>
        <p:spPr>
          <a:xfrm>
            <a:off x="3873800" y="316179"/>
            <a:ext cx="2927557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dirty="0">
                <a:solidFill>
                  <a:srgbClr val="0078D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 A R E H O U S E</a:t>
            </a:r>
            <a:endParaRPr sz="2800" dirty="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939" name="Google Shape;1939;p79"/>
          <p:cNvSpPr txBox="1"/>
          <p:nvPr/>
        </p:nvSpPr>
        <p:spPr>
          <a:xfrm>
            <a:off x="6976414" y="316179"/>
            <a:ext cx="2620010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dirty="0">
                <a:solidFill>
                  <a:srgbClr val="0078D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 I G R A T I O N</a:t>
            </a:r>
            <a:endParaRPr sz="2800" dirty="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940" name="Google Shape;1940;p79"/>
          <p:cNvSpPr/>
          <p:nvPr/>
        </p:nvSpPr>
        <p:spPr>
          <a:xfrm>
            <a:off x="2093976" y="1318260"/>
            <a:ext cx="2065020" cy="4823460"/>
          </a:xfrm>
          <a:custGeom>
            <a:avLst/>
            <a:gdLst/>
            <a:ahLst/>
            <a:cxnLst/>
            <a:rect l="l" t="t" r="r" b="b"/>
            <a:pathLst>
              <a:path w="2065020" h="4823460" extrusionOk="0">
                <a:moveTo>
                  <a:pt x="2065020" y="0"/>
                </a:moveTo>
                <a:lnTo>
                  <a:pt x="0" y="0"/>
                </a:lnTo>
                <a:lnTo>
                  <a:pt x="0" y="4823460"/>
                </a:lnTo>
                <a:lnTo>
                  <a:pt x="2065020" y="4823460"/>
                </a:lnTo>
                <a:lnTo>
                  <a:pt x="2065020" y="0"/>
                </a:lnTo>
                <a:close/>
              </a:path>
            </a:pathLst>
          </a:custGeom>
          <a:solidFill>
            <a:srgbClr val="F7F7F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1" name="Google Shape;1941;p79"/>
          <p:cNvSpPr txBox="1"/>
          <p:nvPr/>
        </p:nvSpPr>
        <p:spPr>
          <a:xfrm>
            <a:off x="2811272" y="1448181"/>
            <a:ext cx="628015" cy="239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0078D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INGEST</a:t>
            </a:r>
            <a:endParaRPr sz="1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942" name="Google Shape;1942;p79"/>
          <p:cNvSpPr/>
          <p:nvPr/>
        </p:nvSpPr>
        <p:spPr>
          <a:xfrm>
            <a:off x="4212335" y="1318260"/>
            <a:ext cx="2065020" cy="4823460"/>
          </a:xfrm>
          <a:custGeom>
            <a:avLst/>
            <a:gdLst/>
            <a:ahLst/>
            <a:cxnLst/>
            <a:rect l="l" t="t" r="r" b="b"/>
            <a:pathLst>
              <a:path w="2065020" h="4823460" extrusionOk="0">
                <a:moveTo>
                  <a:pt x="2065019" y="0"/>
                </a:moveTo>
                <a:lnTo>
                  <a:pt x="0" y="0"/>
                </a:lnTo>
                <a:lnTo>
                  <a:pt x="0" y="4823460"/>
                </a:lnTo>
                <a:lnTo>
                  <a:pt x="2065019" y="4823460"/>
                </a:lnTo>
                <a:lnTo>
                  <a:pt x="2065019" y="0"/>
                </a:lnTo>
                <a:close/>
              </a:path>
            </a:pathLst>
          </a:custGeom>
          <a:solidFill>
            <a:srgbClr val="F7F7F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3" name="Google Shape;1943;p79"/>
          <p:cNvSpPr txBox="1"/>
          <p:nvPr/>
        </p:nvSpPr>
        <p:spPr>
          <a:xfrm>
            <a:off x="4965953" y="1448181"/>
            <a:ext cx="559435" cy="239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0078D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STORE</a:t>
            </a:r>
            <a:endParaRPr sz="1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944" name="Google Shape;1944;p79"/>
          <p:cNvSpPr/>
          <p:nvPr/>
        </p:nvSpPr>
        <p:spPr>
          <a:xfrm>
            <a:off x="6330696" y="1318260"/>
            <a:ext cx="2065020" cy="4823460"/>
          </a:xfrm>
          <a:custGeom>
            <a:avLst/>
            <a:gdLst/>
            <a:ahLst/>
            <a:cxnLst/>
            <a:rect l="l" t="t" r="r" b="b"/>
            <a:pathLst>
              <a:path w="2065020" h="4823460" extrusionOk="0">
                <a:moveTo>
                  <a:pt x="2065020" y="0"/>
                </a:moveTo>
                <a:lnTo>
                  <a:pt x="0" y="0"/>
                </a:lnTo>
                <a:lnTo>
                  <a:pt x="0" y="4823460"/>
                </a:lnTo>
                <a:lnTo>
                  <a:pt x="2065020" y="4823460"/>
                </a:lnTo>
                <a:lnTo>
                  <a:pt x="2065020" y="0"/>
                </a:lnTo>
                <a:close/>
              </a:path>
            </a:pathLst>
          </a:custGeom>
          <a:solidFill>
            <a:srgbClr val="F7F7F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5" name="Google Shape;1945;p79"/>
          <p:cNvSpPr txBox="1"/>
          <p:nvPr/>
        </p:nvSpPr>
        <p:spPr>
          <a:xfrm>
            <a:off x="6772782" y="1448181"/>
            <a:ext cx="1179830" cy="239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0078D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PREP &amp; TRAIN</a:t>
            </a:r>
            <a:endParaRPr sz="1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946" name="Google Shape;1946;p79"/>
          <p:cNvSpPr/>
          <p:nvPr/>
        </p:nvSpPr>
        <p:spPr>
          <a:xfrm>
            <a:off x="8450580" y="1318260"/>
            <a:ext cx="3474720" cy="4823460"/>
          </a:xfrm>
          <a:custGeom>
            <a:avLst/>
            <a:gdLst/>
            <a:ahLst/>
            <a:cxnLst/>
            <a:rect l="l" t="t" r="r" b="b"/>
            <a:pathLst>
              <a:path w="3474720" h="4823460" extrusionOk="0">
                <a:moveTo>
                  <a:pt x="3474720" y="0"/>
                </a:moveTo>
                <a:lnTo>
                  <a:pt x="0" y="0"/>
                </a:lnTo>
                <a:lnTo>
                  <a:pt x="0" y="4823460"/>
                </a:lnTo>
                <a:lnTo>
                  <a:pt x="3474720" y="4823460"/>
                </a:lnTo>
                <a:lnTo>
                  <a:pt x="3474720" y="0"/>
                </a:lnTo>
                <a:close/>
              </a:path>
            </a:pathLst>
          </a:custGeom>
          <a:solidFill>
            <a:srgbClr val="F7F7F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7" name="Google Shape;1947;p79"/>
          <p:cNvSpPr txBox="1"/>
          <p:nvPr/>
        </p:nvSpPr>
        <p:spPr>
          <a:xfrm>
            <a:off x="9506457" y="1448181"/>
            <a:ext cx="1365250" cy="239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0078D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MODEL &amp; SERVE</a:t>
            </a:r>
            <a:endParaRPr sz="1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948" name="Google Shape;1948;p79"/>
          <p:cNvSpPr txBox="1"/>
          <p:nvPr/>
        </p:nvSpPr>
        <p:spPr>
          <a:xfrm>
            <a:off x="1939544" y="6397548"/>
            <a:ext cx="8314690" cy="186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Azure also supports other Big Data services like Azure HDInsight to allow customers to tailor the architecture to meet their unique needs.</a:t>
            </a:r>
            <a:endParaRPr sz="105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949" name="Google Shape;1949;p79"/>
          <p:cNvSpPr txBox="1"/>
          <p:nvPr/>
        </p:nvSpPr>
        <p:spPr>
          <a:xfrm>
            <a:off x="363118" y="2246122"/>
            <a:ext cx="1297305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311150" marR="5080" lvl="0" indent="-29908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Business/custom apps  (structured)</a:t>
            </a:r>
            <a:endParaRPr sz="1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1950" name="Google Shape;1950;p79"/>
          <p:cNvGrpSpPr/>
          <p:nvPr/>
        </p:nvGrpSpPr>
        <p:grpSpPr>
          <a:xfrm>
            <a:off x="810768" y="1882140"/>
            <a:ext cx="394970" cy="315468"/>
            <a:chOff x="810768" y="1882140"/>
            <a:chExt cx="394970" cy="315468"/>
          </a:xfrm>
        </p:grpSpPr>
        <p:sp>
          <p:nvSpPr>
            <p:cNvPr id="1951" name="Google Shape;1951;p79"/>
            <p:cNvSpPr/>
            <p:nvPr/>
          </p:nvSpPr>
          <p:spPr>
            <a:xfrm>
              <a:off x="810768" y="1882140"/>
              <a:ext cx="394970" cy="269875"/>
            </a:xfrm>
            <a:custGeom>
              <a:avLst/>
              <a:gdLst/>
              <a:ahLst/>
              <a:cxnLst/>
              <a:rect l="l" t="t" r="r" b="b"/>
              <a:pathLst>
                <a:path w="394969" h="269875" extrusionOk="0">
                  <a:moveTo>
                    <a:pt x="0" y="21589"/>
                  </a:moveTo>
                  <a:lnTo>
                    <a:pt x="1694" y="13180"/>
                  </a:lnTo>
                  <a:lnTo>
                    <a:pt x="6313" y="6318"/>
                  </a:lnTo>
                  <a:lnTo>
                    <a:pt x="13164" y="1694"/>
                  </a:lnTo>
                  <a:lnTo>
                    <a:pt x="21551" y="0"/>
                  </a:lnTo>
                  <a:lnTo>
                    <a:pt x="373164" y="0"/>
                  </a:lnTo>
                  <a:lnTo>
                    <a:pt x="381551" y="1694"/>
                  </a:lnTo>
                  <a:lnTo>
                    <a:pt x="388402" y="6318"/>
                  </a:lnTo>
                  <a:lnTo>
                    <a:pt x="393021" y="13180"/>
                  </a:lnTo>
                  <a:lnTo>
                    <a:pt x="394716" y="21589"/>
                  </a:lnTo>
                  <a:lnTo>
                    <a:pt x="394716" y="248158"/>
                  </a:lnTo>
                  <a:lnTo>
                    <a:pt x="393021" y="256567"/>
                  </a:lnTo>
                  <a:lnTo>
                    <a:pt x="388402" y="263429"/>
                  </a:lnTo>
                  <a:lnTo>
                    <a:pt x="381551" y="268053"/>
                  </a:lnTo>
                  <a:lnTo>
                    <a:pt x="373164" y="269748"/>
                  </a:lnTo>
                  <a:lnTo>
                    <a:pt x="21551" y="269748"/>
                  </a:lnTo>
                  <a:lnTo>
                    <a:pt x="13164" y="268053"/>
                  </a:lnTo>
                  <a:lnTo>
                    <a:pt x="6313" y="263429"/>
                  </a:lnTo>
                  <a:lnTo>
                    <a:pt x="1694" y="256567"/>
                  </a:lnTo>
                  <a:lnTo>
                    <a:pt x="0" y="248158"/>
                  </a:lnTo>
                  <a:lnTo>
                    <a:pt x="0" y="21589"/>
                  </a:lnTo>
                  <a:close/>
                </a:path>
              </a:pathLst>
            </a:custGeom>
            <a:noFill/>
            <a:ln w="12175" cap="flat" cmpd="sng">
              <a:solidFill>
                <a:srgbClr val="50505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952" name="Google Shape;1952;p79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917448" y="2113788"/>
              <a:ext cx="182880" cy="838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53" name="Google Shape;1953;p79"/>
            <p:cNvSpPr/>
            <p:nvPr/>
          </p:nvSpPr>
          <p:spPr>
            <a:xfrm>
              <a:off x="810768" y="1941576"/>
              <a:ext cx="394970" cy="161925"/>
            </a:xfrm>
            <a:custGeom>
              <a:avLst/>
              <a:gdLst/>
              <a:ahLst/>
              <a:cxnLst/>
              <a:rect l="l" t="t" r="r" b="b"/>
              <a:pathLst>
                <a:path w="394969" h="161925" extrusionOk="0">
                  <a:moveTo>
                    <a:pt x="0" y="161544"/>
                  </a:moveTo>
                  <a:lnTo>
                    <a:pt x="394716" y="161544"/>
                  </a:lnTo>
                </a:path>
                <a:path w="394969" h="161925" extrusionOk="0">
                  <a:moveTo>
                    <a:pt x="230123" y="0"/>
                  </a:moveTo>
                  <a:lnTo>
                    <a:pt x="352044" y="0"/>
                  </a:lnTo>
                </a:path>
                <a:path w="394969" h="161925" extrusionOk="0">
                  <a:moveTo>
                    <a:pt x="230123" y="51815"/>
                  </a:moveTo>
                  <a:lnTo>
                    <a:pt x="352044" y="51815"/>
                  </a:lnTo>
                </a:path>
                <a:path w="394969" h="161925" extrusionOk="0">
                  <a:moveTo>
                    <a:pt x="230123" y="103632"/>
                  </a:moveTo>
                  <a:lnTo>
                    <a:pt x="352044" y="103632"/>
                  </a:lnTo>
                </a:path>
              </a:pathLst>
            </a:custGeom>
            <a:noFill/>
            <a:ln w="12175" cap="flat" cmpd="sng">
              <a:solidFill>
                <a:srgbClr val="50505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954" name="Google Shape;1954;p79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845820" y="1908048"/>
              <a:ext cx="166116" cy="16763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955" name="Google Shape;1955;p79"/>
          <p:cNvSpPr txBox="1"/>
          <p:nvPr/>
        </p:nvSpPr>
        <p:spPr>
          <a:xfrm>
            <a:off x="8671686" y="2529331"/>
            <a:ext cx="925830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40335" marR="5080" lvl="0" indent="-12827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Azure SQL Data  Warehouse</a:t>
            </a:r>
            <a:endParaRPr sz="1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1956" name="Google Shape;1956;p79"/>
          <p:cNvGrpSpPr/>
          <p:nvPr/>
        </p:nvGrpSpPr>
        <p:grpSpPr>
          <a:xfrm>
            <a:off x="1760220" y="1937004"/>
            <a:ext cx="9610469" cy="4199128"/>
            <a:chOff x="1760220" y="1937004"/>
            <a:chExt cx="9610469" cy="4199128"/>
          </a:xfrm>
        </p:grpSpPr>
        <p:sp>
          <p:nvSpPr>
            <p:cNvPr id="1957" name="Google Shape;1957;p79"/>
            <p:cNvSpPr/>
            <p:nvPr/>
          </p:nvSpPr>
          <p:spPr>
            <a:xfrm>
              <a:off x="1825752" y="2228088"/>
              <a:ext cx="807085" cy="76200"/>
            </a:xfrm>
            <a:custGeom>
              <a:avLst/>
              <a:gdLst/>
              <a:ahLst/>
              <a:cxnLst/>
              <a:rect l="l" t="t" r="r" b="b"/>
              <a:pathLst>
                <a:path w="807085" h="76200" extrusionOk="0">
                  <a:moveTo>
                    <a:pt x="50800" y="31750"/>
                  </a:moveTo>
                  <a:lnTo>
                    <a:pt x="0" y="31750"/>
                  </a:lnTo>
                  <a:lnTo>
                    <a:pt x="0" y="44450"/>
                  </a:lnTo>
                  <a:lnTo>
                    <a:pt x="50800" y="44450"/>
                  </a:lnTo>
                  <a:lnTo>
                    <a:pt x="50800" y="31750"/>
                  </a:lnTo>
                  <a:close/>
                </a:path>
                <a:path w="807085" h="76200" extrusionOk="0">
                  <a:moveTo>
                    <a:pt x="139700" y="31750"/>
                  </a:moveTo>
                  <a:lnTo>
                    <a:pt x="88900" y="31750"/>
                  </a:lnTo>
                  <a:lnTo>
                    <a:pt x="88900" y="44450"/>
                  </a:lnTo>
                  <a:lnTo>
                    <a:pt x="139700" y="44450"/>
                  </a:lnTo>
                  <a:lnTo>
                    <a:pt x="139700" y="31750"/>
                  </a:lnTo>
                  <a:close/>
                </a:path>
                <a:path w="807085" h="76200" extrusionOk="0">
                  <a:moveTo>
                    <a:pt x="228600" y="31750"/>
                  </a:moveTo>
                  <a:lnTo>
                    <a:pt x="177800" y="31750"/>
                  </a:lnTo>
                  <a:lnTo>
                    <a:pt x="177800" y="44450"/>
                  </a:lnTo>
                  <a:lnTo>
                    <a:pt x="228600" y="44450"/>
                  </a:lnTo>
                  <a:lnTo>
                    <a:pt x="228600" y="31750"/>
                  </a:lnTo>
                  <a:close/>
                </a:path>
                <a:path w="807085" h="76200" extrusionOk="0">
                  <a:moveTo>
                    <a:pt x="317500" y="31750"/>
                  </a:moveTo>
                  <a:lnTo>
                    <a:pt x="266700" y="31750"/>
                  </a:lnTo>
                  <a:lnTo>
                    <a:pt x="266700" y="44450"/>
                  </a:lnTo>
                  <a:lnTo>
                    <a:pt x="317500" y="44450"/>
                  </a:lnTo>
                  <a:lnTo>
                    <a:pt x="317500" y="31750"/>
                  </a:lnTo>
                  <a:close/>
                </a:path>
                <a:path w="807085" h="76200" extrusionOk="0">
                  <a:moveTo>
                    <a:pt x="406400" y="31750"/>
                  </a:moveTo>
                  <a:lnTo>
                    <a:pt x="355600" y="31750"/>
                  </a:lnTo>
                  <a:lnTo>
                    <a:pt x="355600" y="44450"/>
                  </a:lnTo>
                  <a:lnTo>
                    <a:pt x="406400" y="44450"/>
                  </a:lnTo>
                  <a:lnTo>
                    <a:pt x="406400" y="31750"/>
                  </a:lnTo>
                  <a:close/>
                </a:path>
                <a:path w="807085" h="76200" extrusionOk="0">
                  <a:moveTo>
                    <a:pt x="495300" y="31750"/>
                  </a:moveTo>
                  <a:lnTo>
                    <a:pt x="444500" y="31750"/>
                  </a:lnTo>
                  <a:lnTo>
                    <a:pt x="444500" y="44450"/>
                  </a:lnTo>
                  <a:lnTo>
                    <a:pt x="495300" y="44450"/>
                  </a:lnTo>
                  <a:lnTo>
                    <a:pt x="495300" y="31750"/>
                  </a:lnTo>
                  <a:close/>
                </a:path>
                <a:path w="807085" h="76200" extrusionOk="0">
                  <a:moveTo>
                    <a:pt x="584200" y="31750"/>
                  </a:moveTo>
                  <a:lnTo>
                    <a:pt x="533400" y="31750"/>
                  </a:lnTo>
                  <a:lnTo>
                    <a:pt x="533400" y="44450"/>
                  </a:lnTo>
                  <a:lnTo>
                    <a:pt x="584200" y="44450"/>
                  </a:lnTo>
                  <a:lnTo>
                    <a:pt x="584200" y="31750"/>
                  </a:lnTo>
                  <a:close/>
                </a:path>
                <a:path w="807085" h="76200" extrusionOk="0">
                  <a:moveTo>
                    <a:pt x="673100" y="31750"/>
                  </a:moveTo>
                  <a:lnTo>
                    <a:pt x="622300" y="31750"/>
                  </a:lnTo>
                  <a:lnTo>
                    <a:pt x="622300" y="44450"/>
                  </a:lnTo>
                  <a:lnTo>
                    <a:pt x="673100" y="44450"/>
                  </a:lnTo>
                  <a:lnTo>
                    <a:pt x="673100" y="31750"/>
                  </a:lnTo>
                  <a:close/>
                </a:path>
                <a:path w="807085" h="76200" extrusionOk="0">
                  <a:moveTo>
                    <a:pt x="756158" y="0"/>
                  </a:moveTo>
                  <a:lnTo>
                    <a:pt x="756158" y="76200"/>
                  </a:lnTo>
                  <a:lnTo>
                    <a:pt x="798491" y="44450"/>
                  </a:lnTo>
                  <a:lnTo>
                    <a:pt x="762000" y="44450"/>
                  </a:lnTo>
                  <a:lnTo>
                    <a:pt x="762000" y="31750"/>
                  </a:lnTo>
                  <a:lnTo>
                    <a:pt x="798491" y="31750"/>
                  </a:lnTo>
                  <a:lnTo>
                    <a:pt x="756158" y="0"/>
                  </a:lnTo>
                  <a:close/>
                </a:path>
                <a:path w="807085" h="76200" extrusionOk="0">
                  <a:moveTo>
                    <a:pt x="756158" y="31750"/>
                  </a:moveTo>
                  <a:lnTo>
                    <a:pt x="711200" y="31750"/>
                  </a:lnTo>
                  <a:lnTo>
                    <a:pt x="711200" y="44450"/>
                  </a:lnTo>
                  <a:lnTo>
                    <a:pt x="756158" y="44450"/>
                  </a:lnTo>
                  <a:lnTo>
                    <a:pt x="756158" y="31750"/>
                  </a:lnTo>
                  <a:close/>
                </a:path>
                <a:path w="807085" h="76200" extrusionOk="0">
                  <a:moveTo>
                    <a:pt x="798491" y="31750"/>
                  </a:moveTo>
                  <a:lnTo>
                    <a:pt x="762000" y="31750"/>
                  </a:lnTo>
                  <a:lnTo>
                    <a:pt x="762000" y="44450"/>
                  </a:lnTo>
                  <a:lnTo>
                    <a:pt x="798491" y="44450"/>
                  </a:lnTo>
                  <a:lnTo>
                    <a:pt x="806958" y="38100"/>
                  </a:lnTo>
                  <a:lnTo>
                    <a:pt x="798491" y="31750"/>
                  </a:lnTo>
                  <a:close/>
                </a:path>
              </a:pathLst>
            </a:custGeom>
            <a:solidFill>
              <a:srgbClr val="0078D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8" name="Google Shape;1958;p79"/>
            <p:cNvSpPr/>
            <p:nvPr/>
          </p:nvSpPr>
          <p:spPr>
            <a:xfrm>
              <a:off x="8869679" y="1937004"/>
              <a:ext cx="408940" cy="370840"/>
            </a:xfrm>
            <a:custGeom>
              <a:avLst/>
              <a:gdLst/>
              <a:ahLst/>
              <a:cxnLst/>
              <a:rect l="l" t="t" r="r" b="b"/>
              <a:pathLst>
                <a:path w="408940" h="370839" extrusionOk="0">
                  <a:moveTo>
                    <a:pt x="343916" y="208787"/>
                  </a:moveTo>
                  <a:lnTo>
                    <a:pt x="343991" y="196520"/>
                  </a:lnTo>
                  <a:lnTo>
                    <a:pt x="344043" y="184276"/>
                  </a:lnTo>
                  <a:lnTo>
                    <a:pt x="344094" y="172033"/>
                  </a:lnTo>
                  <a:lnTo>
                    <a:pt x="344170" y="159766"/>
                  </a:lnTo>
                  <a:lnTo>
                    <a:pt x="64262" y="159766"/>
                  </a:lnTo>
                  <a:lnTo>
                    <a:pt x="64262" y="370332"/>
                  </a:lnTo>
                  <a:lnTo>
                    <a:pt x="34925" y="370332"/>
                  </a:lnTo>
                  <a:lnTo>
                    <a:pt x="34925" y="148082"/>
                  </a:lnTo>
                  <a:lnTo>
                    <a:pt x="0" y="148082"/>
                  </a:lnTo>
                  <a:lnTo>
                    <a:pt x="204216" y="0"/>
                  </a:lnTo>
                  <a:lnTo>
                    <a:pt x="408431" y="148082"/>
                  </a:lnTo>
                  <a:lnTo>
                    <a:pt x="373506" y="148082"/>
                  </a:lnTo>
                  <a:lnTo>
                    <a:pt x="373379" y="200913"/>
                  </a:lnTo>
                </a:path>
              </a:pathLst>
            </a:custGeom>
            <a:noFill/>
            <a:ln w="12175" cap="flat" cmpd="sng">
              <a:solidFill>
                <a:srgbClr val="50505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9" name="Google Shape;1959;p79"/>
            <p:cNvSpPr/>
            <p:nvPr/>
          </p:nvSpPr>
          <p:spPr>
            <a:xfrm>
              <a:off x="8953500" y="2121408"/>
              <a:ext cx="445134" cy="337185"/>
            </a:xfrm>
            <a:custGeom>
              <a:avLst/>
              <a:gdLst/>
              <a:ahLst/>
              <a:cxnLst/>
              <a:rect l="l" t="t" r="r" b="b"/>
              <a:pathLst>
                <a:path w="445134" h="337185" extrusionOk="0">
                  <a:moveTo>
                    <a:pt x="0" y="184404"/>
                  </a:moveTo>
                  <a:lnTo>
                    <a:pt x="60959" y="184404"/>
                  </a:lnTo>
                  <a:lnTo>
                    <a:pt x="60959" y="123444"/>
                  </a:lnTo>
                  <a:lnTo>
                    <a:pt x="0" y="123444"/>
                  </a:lnTo>
                  <a:lnTo>
                    <a:pt x="0" y="184404"/>
                  </a:lnTo>
                  <a:close/>
                </a:path>
                <a:path w="445134" h="337185" extrusionOk="0">
                  <a:moveTo>
                    <a:pt x="60959" y="184404"/>
                  </a:moveTo>
                  <a:lnTo>
                    <a:pt x="123443" y="184404"/>
                  </a:lnTo>
                  <a:lnTo>
                    <a:pt x="123443" y="123444"/>
                  </a:lnTo>
                  <a:lnTo>
                    <a:pt x="60959" y="123444"/>
                  </a:lnTo>
                  <a:lnTo>
                    <a:pt x="60959" y="184404"/>
                  </a:lnTo>
                  <a:close/>
                </a:path>
                <a:path w="445134" h="337185" extrusionOk="0">
                  <a:moveTo>
                    <a:pt x="123444" y="184404"/>
                  </a:moveTo>
                  <a:lnTo>
                    <a:pt x="184403" y="184404"/>
                  </a:lnTo>
                  <a:lnTo>
                    <a:pt x="184403" y="123444"/>
                  </a:lnTo>
                  <a:lnTo>
                    <a:pt x="123444" y="123444"/>
                  </a:lnTo>
                  <a:lnTo>
                    <a:pt x="123444" y="184404"/>
                  </a:lnTo>
                  <a:close/>
                </a:path>
                <a:path w="445134" h="337185" extrusionOk="0">
                  <a:moveTo>
                    <a:pt x="0" y="123444"/>
                  </a:moveTo>
                  <a:lnTo>
                    <a:pt x="60959" y="123444"/>
                  </a:lnTo>
                  <a:lnTo>
                    <a:pt x="60959" y="60960"/>
                  </a:lnTo>
                  <a:lnTo>
                    <a:pt x="0" y="60960"/>
                  </a:lnTo>
                  <a:lnTo>
                    <a:pt x="0" y="123444"/>
                  </a:lnTo>
                  <a:close/>
                </a:path>
                <a:path w="445134" h="337185" extrusionOk="0">
                  <a:moveTo>
                    <a:pt x="60959" y="123444"/>
                  </a:moveTo>
                  <a:lnTo>
                    <a:pt x="123443" y="123444"/>
                  </a:lnTo>
                  <a:lnTo>
                    <a:pt x="123443" y="60960"/>
                  </a:lnTo>
                  <a:lnTo>
                    <a:pt x="60959" y="60960"/>
                  </a:lnTo>
                  <a:lnTo>
                    <a:pt x="60959" y="123444"/>
                  </a:lnTo>
                  <a:close/>
                </a:path>
                <a:path w="445134" h="337185" extrusionOk="0">
                  <a:moveTo>
                    <a:pt x="41148" y="60960"/>
                  </a:moveTo>
                  <a:lnTo>
                    <a:pt x="103631" y="60960"/>
                  </a:lnTo>
                  <a:lnTo>
                    <a:pt x="103631" y="0"/>
                  </a:lnTo>
                  <a:lnTo>
                    <a:pt x="41148" y="0"/>
                  </a:lnTo>
                  <a:lnTo>
                    <a:pt x="41148" y="60960"/>
                  </a:lnTo>
                  <a:close/>
                </a:path>
                <a:path w="445134" h="337185" extrusionOk="0">
                  <a:moveTo>
                    <a:pt x="445007" y="63373"/>
                  </a:moveTo>
                  <a:lnTo>
                    <a:pt x="435423" y="82165"/>
                  </a:lnTo>
                  <a:lnTo>
                    <a:pt x="409289" y="97504"/>
                  </a:lnTo>
                  <a:lnTo>
                    <a:pt x="370534" y="107842"/>
                  </a:lnTo>
                  <a:lnTo>
                    <a:pt x="323088" y="111633"/>
                  </a:lnTo>
                  <a:lnTo>
                    <a:pt x="275641" y="107842"/>
                  </a:lnTo>
                  <a:lnTo>
                    <a:pt x="236886" y="97504"/>
                  </a:lnTo>
                  <a:lnTo>
                    <a:pt x="210752" y="82165"/>
                  </a:lnTo>
                  <a:lnTo>
                    <a:pt x="201168" y="63373"/>
                  </a:lnTo>
                  <a:lnTo>
                    <a:pt x="210752" y="44654"/>
                  </a:lnTo>
                  <a:lnTo>
                    <a:pt x="236886" y="29352"/>
                  </a:lnTo>
                  <a:lnTo>
                    <a:pt x="275641" y="19028"/>
                  </a:lnTo>
                  <a:lnTo>
                    <a:pt x="323088" y="15240"/>
                  </a:lnTo>
                  <a:lnTo>
                    <a:pt x="370534" y="19028"/>
                  </a:lnTo>
                  <a:lnTo>
                    <a:pt x="409289" y="29352"/>
                  </a:lnTo>
                  <a:lnTo>
                    <a:pt x="435423" y="44654"/>
                  </a:lnTo>
                  <a:lnTo>
                    <a:pt x="445007" y="63373"/>
                  </a:lnTo>
                  <a:close/>
                </a:path>
                <a:path w="445134" h="337185" extrusionOk="0">
                  <a:moveTo>
                    <a:pt x="445007" y="63373"/>
                  </a:moveTo>
                  <a:lnTo>
                    <a:pt x="445007" y="288671"/>
                  </a:lnTo>
                  <a:lnTo>
                    <a:pt x="435423" y="307389"/>
                  </a:lnTo>
                  <a:lnTo>
                    <a:pt x="409289" y="322691"/>
                  </a:lnTo>
                  <a:lnTo>
                    <a:pt x="370534" y="333015"/>
                  </a:lnTo>
                  <a:lnTo>
                    <a:pt x="323088" y="336804"/>
                  </a:lnTo>
                  <a:lnTo>
                    <a:pt x="275641" y="333015"/>
                  </a:lnTo>
                  <a:lnTo>
                    <a:pt x="236886" y="322691"/>
                  </a:lnTo>
                  <a:lnTo>
                    <a:pt x="210752" y="307389"/>
                  </a:lnTo>
                  <a:lnTo>
                    <a:pt x="201168" y="288671"/>
                  </a:lnTo>
                  <a:lnTo>
                    <a:pt x="201168" y="63373"/>
                  </a:lnTo>
                </a:path>
              </a:pathLst>
            </a:custGeom>
            <a:noFill/>
            <a:ln w="12175" cap="flat" cmpd="sng">
              <a:solidFill>
                <a:srgbClr val="50505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0" name="Google Shape;1960;p79"/>
            <p:cNvSpPr/>
            <p:nvPr/>
          </p:nvSpPr>
          <p:spPr>
            <a:xfrm>
              <a:off x="3625596" y="2225040"/>
              <a:ext cx="4994910" cy="76200"/>
            </a:xfrm>
            <a:custGeom>
              <a:avLst/>
              <a:gdLst/>
              <a:ahLst/>
              <a:cxnLst/>
              <a:rect l="l" t="t" r="r" b="b"/>
              <a:pathLst>
                <a:path w="4994909" h="76200" extrusionOk="0">
                  <a:moveTo>
                    <a:pt x="50800" y="0"/>
                  </a:moveTo>
                  <a:lnTo>
                    <a:pt x="0" y="38100"/>
                  </a:lnTo>
                  <a:lnTo>
                    <a:pt x="50800" y="76200"/>
                  </a:lnTo>
                  <a:lnTo>
                    <a:pt x="50800" y="44450"/>
                  </a:lnTo>
                  <a:lnTo>
                    <a:pt x="38100" y="44450"/>
                  </a:lnTo>
                  <a:lnTo>
                    <a:pt x="38100" y="31750"/>
                  </a:lnTo>
                  <a:lnTo>
                    <a:pt x="50800" y="31750"/>
                  </a:lnTo>
                  <a:lnTo>
                    <a:pt x="50800" y="0"/>
                  </a:lnTo>
                  <a:close/>
                </a:path>
                <a:path w="4994909" h="76200" extrusionOk="0">
                  <a:moveTo>
                    <a:pt x="50800" y="31750"/>
                  </a:moveTo>
                  <a:lnTo>
                    <a:pt x="38100" y="31750"/>
                  </a:lnTo>
                  <a:lnTo>
                    <a:pt x="38100" y="44450"/>
                  </a:lnTo>
                  <a:lnTo>
                    <a:pt x="50800" y="44450"/>
                  </a:lnTo>
                  <a:lnTo>
                    <a:pt x="50800" y="31750"/>
                  </a:lnTo>
                  <a:close/>
                </a:path>
                <a:path w="4994909" h="76200" extrusionOk="0">
                  <a:moveTo>
                    <a:pt x="88900" y="31750"/>
                  </a:moveTo>
                  <a:lnTo>
                    <a:pt x="50800" y="31750"/>
                  </a:lnTo>
                  <a:lnTo>
                    <a:pt x="50800" y="44450"/>
                  </a:lnTo>
                  <a:lnTo>
                    <a:pt x="88900" y="44450"/>
                  </a:lnTo>
                  <a:lnTo>
                    <a:pt x="88900" y="31750"/>
                  </a:lnTo>
                  <a:close/>
                </a:path>
                <a:path w="4994909" h="76200" extrusionOk="0">
                  <a:moveTo>
                    <a:pt x="177800" y="31750"/>
                  </a:moveTo>
                  <a:lnTo>
                    <a:pt x="127000" y="31750"/>
                  </a:lnTo>
                  <a:lnTo>
                    <a:pt x="127000" y="44450"/>
                  </a:lnTo>
                  <a:lnTo>
                    <a:pt x="177800" y="44450"/>
                  </a:lnTo>
                  <a:lnTo>
                    <a:pt x="177800" y="31750"/>
                  </a:lnTo>
                  <a:close/>
                </a:path>
                <a:path w="4994909" h="76200" extrusionOk="0">
                  <a:moveTo>
                    <a:pt x="266700" y="31750"/>
                  </a:moveTo>
                  <a:lnTo>
                    <a:pt x="215900" y="31750"/>
                  </a:lnTo>
                  <a:lnTo>
                    <a:pt x="215900" y="44450"/>
                  </a:lnTo>
                  <a:lnTo>
                    <a:pt x="266700" y="44450"/>
                  </a:lnTo>
                  <a:lnTo>
                    <a:pt x="266700" y="31750"/>
                  </a:lnTo>
                  <a:close/>
                </a:path>
                <a:path w="4994909" h="76200" extrusionOk="0">
                  <a:moveTo>
                    <a:pt x="355600" y="31750"/>
                  </a:moveTo>
                  <a:lnTo>
                    <a:pt x="304800" y="31750"/>
                  </a:lnTo>
                  <a:lnTo>
                    <a:pt x="304800" y="44450"/>
                  </a:lnTo>
                  <a:lnTo>
                    <a:pt x="355600" y="44450"/>
                  </a:lnTo>
                  <a:lnTo>
                    <a:pt x="355600" y="31750"/>
                  </a:lnTo>
                  <a:close/>
                </a:path>
                <a:path w="4994909" h="76200" extrusionOk="0">
                  <a:moveTo>
                    <a:pt x="444500" y="31750"/>
                  </a:moveTo>
                  <a:lnTo>
                    <a:pt x="393700" y="31750"/>
                  </a:lnTo>
                  <a:lnTo>
                    <a:pt x="393700" y="44450"/>
                  </a:lnTo>
                  <a:lnTo>
                    <a:pt x="444500" y="44450"/>
                  </a:lnTo>
                  <a:lnTo>
                    <a:pt x="444500" y="31750"/>
                  </a:lnTo>
                  <a:close/>
                </a:path>
                <a:path w="4994909" h="76200" extrusionOk="0">
                  <a:moveTo>
                    <a:pt x="533400" y="31750"/>
                  </a:moveTo>
                  <a:lnTo>
                    <a:pt x="482600" y="31750"/>
                  </a:lnTo>
                  <a:lnTo>
                    <a:pt x="482600" y="44450"/>
                  </a:lnTo>
                  <a:lnTo>
                    <a:pt x="533400" y="44450"/>
                  </a:lnTo>
                  <a:lnTo>
                    <a:pt x="533400" y="31750"/>
                  </a:lnTo>
                  <a:close/>
                </a:path>
                <a:path w="4994909" h="76200" extrusionOk="0">
                  <a:moveTo>
                    <a:pt x="622300" y="31750"/>
                  </a:moveTo>
                  <a:lnTo>
                    <a:pt x="571500" y="31750"/>
                  </a:lnTo>
                  <a:lnTo>
                    <a:pt x="571500" y="44450"/>
                  </a:lnTo>
                  <a:lnTo>
                    <a:pt x="622300" y="44450"/>
                  </a:lnTo>
                  <a:lnTo>
                    <a:pt x="622300" y="31750"/>
                  </a:lnTo>
                  <a:close/>
                </a:path>
                <a:path w="4994909" h="76200" extrusionOk="0">
                  <a:moveTo>
                    <a:pt x="711200" y="31750"/>
                  </a:moveTo>
                  <a:lnTo>
                    <a:pt x="660400" y="31750"/>
                  </a:lnTo>
                  <a:lnTo>
                    <a:pt x="660400" y="44450"/>
                  </a:lnTo>
                  <a:lnTo>
                    <a:pt x="711200" y="44450"/>
                  </a:lnTo>
                  <a:lnTo>
                    <a:pt x="711200" y="31750"/>
                  </a:lnTo>
                  <a:close/>
                </a:path>
                <a:path w="4994909" h="76200" extrusionOk="0">
                  <a:moveTo>
                    <a:pt x="800100" y="31750"/>
                  </a:moveTo>
                  <a:lnTo>
                    <a:pt x="749300" y="31750"/>
                  </a:lnTo>
                  <a:lnTo>
                    <a:pt x="749300" y="44450"/>
                  </a:lnTo>
                  <a:lnTo>
                    <a:pt x="800100" y="44450"/>
                  </a:lnTo>
                  <a:lnTo>
                    <a:pt x="800100" y="31750"/>
                  </a:lnTo>
                  <a:close/>
                </a:path>
                <a:path w="4994909" h="76200" extrusionOk="0">
                  <a:moveTo>
                    <a:pt x="889000" y="31750"/>
                  </a:moveTo>
                  <a:lnTo>
                    <a:pt x="838200" y="31750"/>
                  </a:lnTo>
                  <a:lnTo>
                    <a:pt x="838200" y="44450"/>
                  </a:lnTo>
                  <a:lnTo>
                    <a:pt x="889000" y="44450"/>
                  </a:lnTo>
                  <a:lnTo>
                    <a:pt x="889000" y="31750"/>
                  </a:lnTo>
                  <a:close/>
                </a:path>
                <a:path w="4994909" h="76200" extrusionOk="0">
                  <a:moveTo>
                    <a:pt x="977900" y="31750"/>
                  </a:moveTo>
                  <a:lnTo>
                    <a:pt x="927100" y="31750"/>
                  </a:lnTo>
                  <a:lnTo>
                    <a:pt x="927100" y="44450"/>
                  </a:lnTo>
                  <a:lnTo>
                    <a:pt x="977900" y="44450"/>
                  </a:lnTo>
                  <a:lnTo>
                    <a:pt x="977900" y="31750"/>
                  </a:lnTo>
                  <a:close/>
                </a:path>
                <a:path w="4994909" h="76200" extrusionOk="0">
                  <a:moveTo>
                    <a:pt x="1066800" y="31750"/>
                  </a:moveTo>
                  <a:lnTo>
                    <a:pt x="1016000" y="31750"/>
                  </a:lnTo>
                  <a:lnTo>
                    <a:pt x="1016000" y="44450"/>
                  </a:lnTo>
                  <a:lnTo>
                    <a:pt x="1066800" y="44450"/>
                  </a:lnTo>
                  <a:lnTo>
                    <a:pt x="1066800" y="31750"/>
                  </a:lnTo>
                  <a:close/>
                </a:path>
                <a:path w="4994909" h="76200" extrusionOk="0">
                  <a:moveTo>
                    <a:pt x="1155700" y="31750"/>
                  </a:moveTo>
                  <a:lnTo>
                    <a:pt x="1104900" y="31750"/>
                  </a:lnTo>
                  <a:lnTo>
                    <a:pt x="1104900" y="44450"/>
                  </a:lnTo>
                  <a:lnTo>
                    <a:pt x="1155700" y="44450"/>
                  </a:lnTo>
                  <a:lnTo>
                    <a:pt x="1155700" y="31750"/>
                  </a:lnTo>
                  <a:close/>
                </a:path>
                <a:path w="4994909" h="76200" extrusionOk="0">
                  <a:moveTo>
                    <a:pt x="1244600" y="31750"/>
                  </a:moveTo>
                  <a:lnTo>
                    <a:pt x="1193800" y="31750"/>
                  </a:lnTo>
                  <a:lnTo>
                    <a:pt x="1193800" y="44450"/>
                  </a:lnTo>
                  <a:lnTo>
                    <a:pt x="1244600" y="44450"/>
                  </a:lnTo>
                  <a:lnTo>
                    <a:pt x="1244600" y="31750"/>
                  </a:lnTo>
                  <a:close/>
                </a:path>
                <a:path w="4994909" h="76200" extrusionOk="0">
                  <a:moveTo>
                    <a:pt x="1333500" y="31750"/>
                  </a:moveTo>
                  <a:lnTo>
                    <a:pt x="1282700" y="31750"/>
                  </a:lnTo>
                  <a:lnTo>
                    <a:pt x="1282700" y="44450"/>
                  </a:lnTo>
                  <a:lnTo>
                    <a:pt x="1333500" y="44450"/>
                  </a:lnTo>
                  <a:lnTo>
                    <a:pt x="1333500" y="31750"/>
                  </a:lnTo>
                  <a:close/>
                </a:path>
                <a:path w="4994909" h="76200" extrusionOk="0">
                  <a:moveTo>
                    <a:pt x="1422400" y="31750"/>
                  </a:moveTo>
                  <a:lnTo>
                    <a:pt x="1371600" y="31750"/>
                  </a:lnTo>
                  <a:lnTo>
                    <a:pt x="1371600" y="44450"/>
                  </a:lnTo>
                  <a:lnTo>
                    <a:pt x="1422400" y="44450"/>
                  </a:lnTo>
                  <a:lnTo>
                    <a:pt x="1422400" y="31750"/>
                  </a:lnTo>
                  <a:close/>
                </a:path>
                <a:path w="4994909" h="76200" extrusionOk="0">
                  <a:moveTo>
                    <a:pt x="1511300" y="31750"/>
                  </a:moveTo>
                  <a:lnTo>
                    <a:pt x="1460500" y="31750"/>
                  </a:lnTo>
                  <a:lnTo>
                    <a:pt x="1460500" y="44450"/>
                  </a:lnTo>
                  <a:lnTo>
                    <a:pt x="1511300" y="44450"/>
                  </a:lnTo>
                  <a:lnTo>
                    <a:pt x="1511300" y="31750"/>
                  </a:lnTo>
                  <a:close/>
                </a:path>
                <a:path w="4994909" h="76200" extrusionOk="0">
                  <a:moveTo>
                    <a:pt x="1600200" y="31750"/>
                  </a:moveTo>
                  <a:lnTo>
                    <a:pt x="1549400" y="31750"/>
                  </a:lnTo>
                  <a:lnTo>
                    <a:pt x="1549400" y="44450"/>
                  </a:lnTo>
                  <a:lnTo>
                    <a:pt x="1600200" y="44450"/>
                  </a:lnTo>
                  <a:lnTo>
                    <a:pt x="1600200" y="31750"/>
                  </a:lnTo>
                  <a:close/>
                </a:path>
                <a:path w="4994909" h="76200" extrusionOk="0">
                  <a:moveTo>
                    <a:pt x="1689100" y="31750"/>
                  </a:moveTo>
                  <a:lnTo>
                    <a:pt x="1638300" y="31750"/>
                  </a:lnTo>
                  <a:lnTo>
                    <a:pt x="1638300" y="44450"/>
                  </a:lnTo>
                  <a:lnTo>
                    <a:pt x="1689100" y="44450"/>
                  </a:lnTo>
                  <a:lnTo>
                    <a:pt x="1689100" y="31750"/>
                  </a:lnTo>
                  <a:close/>
                </a:path>
                <a:path w="4994909" h="76200" extrusionOk="0">
                  <a:moveTo>
                    <a:pt x="1778000" y="31750"/>
                  </a:moveTo>
                  <a:lnTo>
                    <a:pt x="1727200" y="31750"/>
                  </a:lnTo>
                  <a:lnTo>
                    <a:pt x="1727200" y="44450"/>
                  </a:lnTo>
                  <a:lnTo>
                    <a:pt x="1778000" y="44450"/>
                  </a:lnTo>
                  <a:lnTo>
                    <a:pt x="1778000" y="31750"/>
                  </a:lnTo>
                  <a:close/>
                </a:path>
                <a:path w="4994909" h="76200" extrusionOk="0">
                  <a:moveTo>
                    <a:pt x="1866900" y="31750"/>
                  </a:moveTo>
                  <a:lnTo>
                    <a:pt x="1816100" y="31750"/>
                  </a:lnTo>
                  <a:lnTo>
                    <a:pt x="1816100" y="44450"/>
                  </a:lnTo>
                  <a:lnTo>
                    <a:pt x="1866900" y="44450"/>
                  </a:lnTo>
                  <a:lnTo>
                    <a:pt x="1866900" y="31750"/>
                  </a:lnTo>
                  <a:close/>
                </a:path>
                <a:path w="4994909" h="76200" extrusionOk="0">
                  <a:moveTo>
                    <a:pt x="1955800" y="31750"/>
                  </a:moveTo>
                  <a:lnTo>
                    <a:pt x="1905000" y="31750"/>
                  </a:lnTo>
                  <a:lnTo>
                    <a:pt x="1905000" y="44450"/>
                  </a:lnTo>
                  <a:lnTo>
                    <a:pt x="1955800" y="44450"/>
                  </a:lnTo>
                  <a:lnTo>
                    <a:pt x="1955800" y="31750"/>
                  </a:lnTo>
                  <a:close/>
                </a:path>
                <a:path w="4994909" h="76200" extrusionOk="0">
                  <a:moveTo>
                    <a:pt x="2044700" y="31750"/>
                  </a:moveTo>
                  <a:lnTo>
                    <a:pt x="1993900" y="31750"/>
                  </a:lnTo>
                  <a:lnTo>
                    <a:pt x="1993900" y="44450"/>
                  </a:lnTo>
                  <a:lnTo>
                    <a:pt x="2044700" y="44450"/>
                  </a:lnTo>
                  <a:lnTo>
                    <a:pt x="2044700" y="31750"/>
                  </a:lnTo>
                  <a:close/>
                </a:path>
                <a:path w="4994909" h="76200" extrusionOk="0">
                  <a:moveTo>
                    <a:pt x="2133600" y="31750"/>
                  </a:moveTo>
                  <a:lnTo>
                    <a:pt x="2082800" y="31750"/>
                  </a:lnTo>
                  <a:lnTo>
                    <a:pt x="2082800" y="44450"/>
                  </a:lnTo>
                  <a:lnTo>
                    <a:pt x="2133600" y="44450"/>
                  </a:lnTo>
                  <a:lnTo>
                    <a:pt x="2133600" y="31750"/>
                  </a:lnTo>
                  <a:close/>
                </a:path>
                <a:path w="4994909" h="76200" extrusionOk="0">
                  <a:moveTo>
                    <a:pt x="2222500" y="31750"/>
                  </a:moveTo>
                  <a:lnTo>
                    <a:pt x="2171700" y="31750"/>
                  </a:lnTo>
                  <a:lnTo>
                    <a:pt x="2171700" y="44450"/>
                  </a:lnTo>
                  <a:lnTo>
                    <a:pt x="2222500" y="44450"/>
                  </a:lnTo>
                  <a:lnTo>
                    <a:pt x="2222500" y="31750"/>
                  </a:lnTo>
                  <a:close/>
                </a:path>
                <a:path w="4994909" h="76200" extrusionOk="0">
                  <a:moveTo>
                    <a:pt x="2311400" y="31750"/>
                  </a:moveTo>
                  <a:lnTo>
                    <a:pt x="2260600" y="31750"/>
                  </a:lnTo>
                  <a:lnTo>
                    <a:pt x="2260600" y="44450"/>
                  </a:lnTo>
                  <a:lnTo>
                    <a:pt x="2311400" y="44450"/>
                  </a:lnTo>
                  <a:lnTo>
                    <a:pt x="2311400" y="31750"/>
                  </a:lnTo>
                  <a:close/>
                </a:path>
                <a:path w="4994909" h="76200" extrusionOk="0">
                  <a:moveTo>
                    <a:pt x="2400300" y="31750"/>
                  </a:moveTo>
                  <a:lnTo>
                    <a:pt x="2349500" y="31750"/>
                  </a:lnTo>
                  <a:lnTo>
                    <a:pt x="2349500" y="44450"/>
                  </a:lnTo>
                  <a:lnTo>
                    <a:pt x="2400300" y="44450"/>
                  </a:lnTo>
                  <a:lnTo>
                    <a:pt x="2400300" y="31750"/>
                  </a:lnTo>
                  <a:close/>
                </a:path>
                <a:path w="4994909" h="76200" extrusionOk="0">
                  <a:moveTo>
                    <a:pt x="2489200" y="31750"/>
                  </a:moveTo>
                  <a:lnTo>
                    <a:pt x="2438400" y="31750"/>
                  </a:lnTo>
                  <a:lnTo>
                    <a:pt x="2438400" y="44450"/>
                  </a:lnTo>
                  <a:lnTo>
                    <a:pt x="2489200" y="44450"/>
                  </a:lnTo>
                  <a:lnTo>
                    <a:pt x="2489200" y="31750"/>
                  </a:lnTo>
                  <a:close/>
                </a:path>
                <a:path w="4994909" h="76200" extrusionOk="0">
                  <a:moveTo>
                    <a:pt x="2578100" y="31750"/>
                  </a:moveTo>
                  <a:lnTo>
                    <a:pt x="2527300" y="31750"/>
                  </a:lnTo>
                  <a:lnTo>
                    <a:pt x="2527300" y="44450"/>
                  </a:lnTo>
                  <a:lnTo>
                    <a:pt x="2578100" y="44450"/>
                  </a:lnTo>
                  <a:lnTo>
                    <a:pt x="2578100" y="31750"/>
                  </a:lnTo>
                  <a:close/>
                </a:path>
                <a:path w="4994909" h="76200" extrusionOk="0">
                  <a:moveTo>
                    <a:pt x="2667000" y="31750"/>
                  </a:moveTo>
                  <a:lnTo>
                    <a:pt x="2616200" y="31750"/>
                  </a:lnTo>
                  <a:lnTo>
                    <a:pt x="2616200" y="44450"/>
                  </a:lnTo>
                  <a:lnTo>
                    <a:pt x="2667000" y="44450"/>
                  </a:lnTo>
                  <a:lnTo>
                    <a:pt x="2667000" y="31750"/>
                  </a:lnTo>
                  <a:close/>
                </a:path>
                <a:path w="4994909" h="76200" extrusionOk="0">
                  <a:moveTo>
                    <a:pt x="2755900" y="31750"/>
                  </a:moveTo>
                  <a:lnTo>
                    <a:pt x="2705100" y="31750"/>
                  </a:lnTo>
                  <a:lnTo>
                    <a:pt x="2705100" y="44450"/>
                  </a:lnTo>
                  <a:lnTo>
                    <a:pt x="2755900" y="44450"/>
                  </a:lnTo>
                  <a:lnTo>
                    <a:pt x="2755900" y="31750"/>
                  </a:lnTo>
                  <a:close/>
                </a:path>
                <a:path w="4994909" h="76200" extrusionOk="0">
                  <a:moveTo>
                    <a:pt x="2844800" y="31750"/>
                  </a:moveTo>
                  <a:lnTo>
                    <a:pt x="2794000" y="31750"/>
                  </a:lnTo>
                  <a:lnTo>
                    <a:pt x="2794000" y="44450"/>
                  </a:lnTo>
                  <a:lnTo>
                    <a:pt x="2844800" y="44450"/>
                  </a:lnTo>
                  <a:lnTo>
                    <a:pt x="2844800" y="31750"/>
                  </a:lnTo>
                  <a:close/>
                </a:path>
                <a:path w="4994909" h="76200" extrusionOk="0">
                  <a:moveTo>
                    <a:pt x="2933700" y="31750"/>
                  </a:moveTo>
                  <a:lnTo>
                    <a:pt x="2882900" y="31750"/>
                  </a:lnTo>
                  <a:lnTo>
                    <a:pt x="2882900" y="44450"/>
                  </a:lnTo>
                  <a:lnTo>
                    <a:pt x="2933700" y="44450"/>
                  </a:lnTo>
                  <a:lnTo>
                    <a:pt x="2933700" y="31750"/>
                  </a:lnTo>
                  <a:close/>
                </a:path>
                <a:path w="4994909" h="76200" extrusionOk="0">
                  <a:moveTo>
                    <a:pt x="3022600" y="31750"/>
                  </a:moveTo>
                  <a:lnTo>
                    <a:pt x="2971800" y="31750"/>
                  </a:lnTo>
                  <a:lnTo>
                    <a:pt x="2971800" y="44450"/>
                  </a:lnTo>
                  <a:lnTo>
                    <a:pt x="3022600" y="44450"/>
                  </a:lnTo>
                  <a:lnTo>
                    <a:pt x="3022600" y="31750"/>
                  </a:lnTo>
                  <a:close/>
                </a:path>
                <a:path w="4994909" h="76200" extrusionOk="0">
                  <a:moveTo>
                    <a:pt x="3111500" y="31750"/>
                  </a:moveTo>
                  <a:lnTo>
                    <a:pt x="3060700" y="31750"/>
                  </a:lnTo>
                  <a:lnTo>
                    <a:pt x="3060700" y="44450"/>
                  </a:lnTo>
                  <a:lnTo>
                    <a:pt x="3111500" y="44450"/>
                  </a:lnTo>
                  <a:lnTo>
                    <a:pt x="3111500" y="31750"/>
                  </a:lnTo>
                  <a:close/>
                </a:path>
                <a:path w="4994909" h="76200" extrusionOk="0">
                  <a:moveTo>
                    <a:pt x="3200400" y="31750"/>
                  </a:moveTo>
                  <a:lnTo>
                    <a:pt x="3149600" y="31750"/>
                  </a:lnTo>
                  <a:lnTo>
                    <a:pt x="3149600" y="44450"/>
                  </a:lnTo>
                  <a:lnTo>
                    <a:pt x="3200400" y="44450"/>
                  </a:lnTo>
                  <a:lnTo>
                    <a:pt x="3200400" y="31750"/>
                  </a:lnTo>
                  <a:close/>
                </a:path>
                <a:path w="4994909" h="76200" extrusionOk="0">
                  <a:moveTo>
                    <a:pt x="3289300" y="31750"/>
                  </a:moveTo>
                  <a:lnTo>
                    <a:pt x="3238500" y="31750"/>
                  </a:lnTo>
                  <a:lnTo>
                    <a:pt x="3238500" y="44450"/>
                  </a:lnTo>
                  <a:lnTo>
                    <a:pt x="3289300" y="44450"/>
                  </a:lnTo>
                  <a:lnTo>
                    <a:pt x="3289300" y="31750"/>
                  </a:lnTo>
                  <a:close/>
                </a:path>
                <a:path w="4994909" h="76200" extrusionOk="0">
                  <a:moveTo>
                    <a:pt x="3378200" y="31750"/>
                  </a:moveTo>
                  <a:lnTo>
                    <a:pt x="3327400" y="31750"/>
                  </a:lnTo>
                  <a:lnTo>
                    <a:pt x="3327400" y="44450"/>
                  </a:lnTo>
                  <a:lnTo>
                    <a:pt x="3378200" y="44450"/>
                  </a:lnTo>
                  <a:lnTo>
                    <a:pt x="3378200" y="31750"/>
                  </a:lnTo>
                  <a:close/>
                </a:path>
                <a:path w="4994909" h="76200" extrusionOk="0">
                  <a:moveTo>
                    <a:pt x="3467100" y="31750"/>
                  </a:moveTo>
                  <a:lnTo>
                    <a:pt x="3416300" y="31750"/>
                  </a:lnTo>
                  <a:lnTo>
                    <a:pt x="3416300" y="44450"/>
                  </a:lnTo>
                  <a:lnTo>
                    <a:pt x="3467100" y="44450"/>
                  </a:lnTo>
                  <a:lnTo>
                    <a:pt x="3467100" y="31750"/>
                  </a:lnTo>
                  <a:close/>
                </a:path>
                <a:path w="4994909" h="76200" extrusionOk="0">
                  <a:moveTo>
                    <a:pt x="3556000" y="31750"/>
                  </a:moveTo>
                  <a:lnTo>
                    <a:pt x="3505200" y="31750"/>
                  </a:lnTo>
                  <a:lnTo>
                    <a:pt x="3505200" y="44450"/>
                  </a:lnTo>
                  <a:lnTo>
                    <a:pt x="3556000" y="44450"/>
                  </a:lnTo>
                  <a:lnTo>
                    <a:pt x="3556000" y="31750"/>
                  </a:lnTo>
                  <a:close/>
                </a:path>
                <a:path w="4994909" h="76200" extrusionOk="0">
                  <a:moveTo>
                    <a:pt x="3644900" y="31750"/>
                  </a:moveTo>
                  <a:lnTo>
                    <a:pt x="3594100" y="31750"/>
                  </a:lnTo>
                  <a:lnTo>
                    <a:pt x="3594100" y="44450"/>
                  </a:lnTo>
                  <a:lnTo>
                    <a:pt x="3644900" y="44450"/>
                  </a:lnTo>
                  <a:lnTo>
                    <a:pt x="3644900" y="31750"/>
                  </a:lnTo>
                  <a:close/>
                </a:path>
                <a:path w="4994909" h="76200" extrusionOk="0">
                  <a:moveTo>
                    <a:pt x="3733800" y="31750"/>
                  </a:moveTo>
                  <a:lnTo>
                    <a:pt x="3683000" y="31750"/>
                  </a:lnTo>
                  <a:lnTo>
                    <a:pt x="3683000" y="44450"/>
                  </a:lnTo>
                  <a:lnTo>
                    <a:pt x="3733800" y="44450"/>
                  </a:lnTo>
                  <a:lnTo>
                    <a:pt x="3733800" y="31750"/>
                  </a:lnTo>
                  <a:close/>
                </a:path>
                <a:path w="4994909" h="76200" extrusionOk="0">
                  <a:moveTo>
                    <a:pt x="3822700" y="31750"/>
                  </a:moveTo>
                  <a:lnTo>
                    <a:pt x="3771900" y="31750"/>
                  </a:lnTo>
                  <a:lnTo>
                    <a:pt x="3771900" y="44450"/>
                  </a:lnTo>
                  <a:lnTo>
                    <a:pt x="3822700" y="44450"/>
                  </a:lnTo>
                  <a:lnTo>
                    <a:pt x="3822700" y="31750"/>
                  </a:lnTo>
                  <a:close/>
                </a:path>
                <a:path w="4994909" h="76200" extrusionOk="0">
                  <a:moveTo>
                    <a:pt x="3911600" y="31750"/>
                  </a:moveTo>
                  <a:lnTo>
                    <a:pt x="3860800" y="31750"/>
                  </a:lnTo>
                  <a:lnTo>
                    <a:pt x="3860800" y="44450"/>
                  </a:lnTo>
                  <a:lnTo>
                    <a:pt x="3911600" y="44450"/>
                  </a:lnTo>
                  <a:lnTo>
                    <a:pt x="3911600" y="31750"/>
                  </a:lnTo>
                  <a:close/>
                </a:path>
                <a:path w="4994909" h="76200" extrusionOk="0">
                  <a:moveTo>
                    <a:pt x="4000500" y="31750"/>
                  </a:moveTo>
                  <a:lnTo>
                    <a:pt x="3949700" y="31750"/>
                  </a:lnTo>
                  <a:lnTo>
                    <a:pt x="3949700" y="44450"/>
                  </a:lnTo>
                  <a:lnTo>
                    <a:pt x="4000500" y="44450"/>
                  </a:lnTo>
                  <a:lnTo>
                    <a:pt x="4000500" y="31750"/>
                  </a:lnTo>
                  <a:close/>
                </a:path>
                <a:path w="4994909" h="76200" extrusionOk="0">
                  <a:moveTo>
                    <a:pt x="4089400" y="31750"/>
                  </a:moveTo>
                  <a:lnTo>
                    <a:pt x="4038600" y="31750"/>
                  </a:lnTo>
                  <a:lnTo>
                    <a:pt x="4038600" y="44450"/>
                  </a:lnTo>
                  <a:lnTo>
                    <a:pt x="4089400" y="44450"/>
                  </a:lnTo>
                  <a:lnTo>
                    <a:pt x="4089400" y="31750"/>
                  </a:lnTo>
                  <a:close/>
                </a:path>
                <a:path w="4994909" h="76200" extrusionOk="0">
                  <a:moveTo>
                    <a:pt x="4178300" y="31750"/>
                  </a:moveTo>
                  <a:lnTo>
                    <a:pt x="4127500" y="31750"/>
                  </a:lnTo>
                  <a:lnTo>
                    <a:pt x="4127500" y="44450"/>
                  </a:lnTo>
                  <a:lnTo>
                    <a:pt x="4178300" y="44450"/>
                  </a:lnTo>
                  <a:lnTo>
                    <a:pt x="4178300" y="31750"/>
                  </a:lnTo>
                  <a:close/>
                </a:path>
                <a:path w="4994909" h="76200" extrusionOk="0">
                  <a:moveTo>
                    <a:pt x="4267200" y="31750"/>
                  </a:moveTo>
                  <a:lnTo>
                    <a:pt x="4216400" y="31750"/>
                  </a:lnTo>
                  <a:lnTo>
                    <a:pt x="4216400" y="44450"/>
                  </a:lnTo>
                  <a:lnTo>
                    <a:pt x="4267200" y="44450"/>
                  </a:lnTo>
                  <a:lnTo>
                    <a:pt x="4267200" y="31750"/>
                  </a:lnTo>
                  <a:close/>
                </a:path>
                <a:path w="4994909" h="76200" extrusionOk="0">
                  <a:moveTo>
                    <a:pt x="4356100" y="31750"/>
                  </a:moveTo>
                  <a:lnTo>
                    <a:pt x="4305300" y="31750"/>
                  </a:lnTo>
                  <a:lnTo>
                    <a:pt x="4305300" y="44450"/>
                  </a:lnTo>
                  <a:lnTo>
                    <a:pt x="4356100" y="44450"/>
                  </a:lnTo>
                  <a:lnTo>
                    <a:pt x="4356100" y="31750"/>
                  </a:lnTo>
                  <a:close/>
                </a:path>
                <a:path w="4994909" h="76200" extrusionOk="0">
                  <a:moveTo>
                    <a:pt x="4445000" y="31750"/>
                  </a:moveTo>
                  <a:lnTo>
                    <a:pt x="4394200" y="31750"/>
                  </a:lnTo>
                  <a:lnTo>
                    <a:pt x="4394200" y="44450"/>
                  </a:lnTo>
                  <a:lnTo>
                    <a:pt x="4445000" y="44450"/>
                  </a:lnTo>
                  <a:lnTo>
                    <a:pt x="4445000" y="31750"/>
                  </a:lnTo>
                  <a:close/>
                </a:path>
                <a:path w="4994909" h="76200" extrusionOk="0">
                  <a:moveTo>
                    <a:pt x="4533900" y="31750"/>
                  </a:moveTo>
                  <a:lnTo>
                    <a:pt x="4483100" y="31750"/>
                  </a:lnTo>
                  <a:lnTo>
                    <a:pt x="4483100" y="44450"/>
                  </a:lnTo>
                  <a:lnTo>
                    <a:pt x="4533900" y="44450"/>
                  </a:lnTo>
                  <a:lnTo>
                    <a:pt x="4533900" y="31750"/>
                  </a:lnTo>
                  <a:close/>
                </a:path>
                <a:path w="4994909" h="76200" extrusionOk="0">
                  <a:moveTo>
                    <a:pt x="4622800" y="31750"/>
                  </a:moveTo>
                  <a:lnTo>
                    <a:pt x="4572000" y="31750"/>
                  </a:lnTo>
                  <a:lnTo>
                    <a:pt x="4572000" y="44450"/>
                  </a:lnTo>
                  <a:lnTo>
                    <a:pt x="4622800" y="44450"/>
                  </a:lnTo>
                  <a:lnTo>
                    <a:pt x="4622800" y="31750"/>
                  </a:lnTo>
                  <a:close/>
                </a:path>
                <a:path w="4994909" h="76200" extrusionOk="0">
                  <a:moveTo>
                    <a:pt x="4711700" y="31750"/>
                  </a:moveTo>
                  <a:lnTo>
                    <a:pt x="4660900" y="31750"/>
                  </a:lnTo>
                  <a:lnTo>
                    <a:pt x="4660900" y="44450"/>
                  </a:lnTo>
                  <a:lnTo>
                    <a:pt x="4711700" y="44450"/>
                  </a:lnTo>
                  <a:lnTo>
                    <a:pt x="4711700" y="31750"/>
                  </a:lnTo>
                  <a:close/>
                </a:path>
                <a:path w="4994909" h="76200" extrusionOk="0">
                  <a:moveTo>
                    <a:pt x="4800600" y="31750"/>
                  </a:moveTo>
                  <a:lnTo>
                    <a:pt x="4749800" y="31750"/>
                  </a:lnTo>
                  <a:lnTo>
                    <a:pt x="4749800" y="44450"/>
                  </a:lnTo>
                  <a:lnTo>
                    <a:pt x="4800600" y="44450"/>
                  </a:lnTo>
                  <a:lnTo>
                    <a:pt x="4800600" y="31750"/>
                  </a:lnTo>
                  <a:close/>
                </a:path>
                <a:path w="4994909" h="76200" extrusionOk="0">
                  <a:moveTo>
                    <a:pt x="4889500" y="31750"/>
                  </a:moveTo>
                  <a:lnTo>
                    <a:pt x="4838700" y="31750"/>
                  </a:lnTo>
                  <a:lnTo>
                    <a:pt x="4838700" y="44450"/>
                  </a:lnTo>
                  <a:lnTo>
                    <a:pt x="4889500" y="44450"/>
                  </a:lnTo>
                  <a:lnTo>
                    <a:pt x="4889500" y="31750"/>
                  </a:lnTo>
                  <a:close/>
                </a:path>
                <a:path w="4994909" h="76200" extrusionOk="0">
                  <a:moveTo>
                    <a:pt x="4943983" y="0"/>
                  </a:moveTo>
                  <a:lnTo>
                    <a:pt x="4943983" y="76200"/>
                  </a:lnTo>
                  <a:lnTo>
                    <a:pt x="4986316" y="44450"/>
                  </a:lnTo>
                  <a:lnTo>
                    <a:pt x="4956683" y="44450"/>
                  </a:lnTo>
                  <a:lnTo>
                    <a:pt x="4956683" y="31750"/>
                  </a:lnTo>
                  <a:lnTo>
                    <a:pt x="4986316" y="31750"/>
                  </a:lnTo>
                  <a:lnTo>
                    <a:pt x="4943983" y="0"/>
                  </a:lnTo>
                  <a:close/>
                </a:path>
                <a:path w="4994909" h="76200" extrusionOk="0">
                  <a:moveTo>
                    <a:pt x="4943983" y="31750"/>
                  </a:moveTo>
                  <a:lnTo>
                    <a:pt x="4927600" y="31750"/>
                  </a:lnTo>
                  <a:lnTo>
                    <a:pt x="4927600" y="44450"/>
                  </a:lnTo>
                  <a:lnTo>
                    <a:pt x="4943983" y="44450"/>
                  </a:lnTo>
                  <a:lnTo>
                    <a:pt x="4943983" y="31750"/>
                  </a:lnTo>
                  <a:close/>
                </a:path>
                <a:path w="4994909" h="76200" extrusionOk="0">
                  <a:moveTo>
                    <a:pt x="4986316" y="31750"/>
                  </a:moveTo>
                  <a:lnTo>
                    <a:pt x="4956683" y="31750"/>
                  </a:lnTo>
                  <a:lnTo>
                    <a:pt x="4956683" y="44450"/>
                  </a:lnTo>
                  <a:lnTo>
                    <a:pt x="4986316" y="44450"/>
                  </a:lnTo>
                  <a:lnTo>
                    <a:pt x="4994783" y="38100"/>
                  </a:lnTo>
                  <a:lnTo>
                    <a:pt x="4986316" y="31750"/>
                  </a:lnTo>
                  <a:close/>
                </a:path>
              </a:pathLst>
            </a:custGeom>
            <a:solidFill>
              <a:srgbClr val="0078D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961" name="Google Shape;1961;p79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2881884" y="2321052"/>
              <a:ext cx="489204" cy="1173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62" name="Google Shape;1962;p79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9514332" y="2225040"/>
              <a:ext cx="207899" cy="76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63" name="Google Shape;1963;p79"/>
            <p:cNvSpPr/>
            <p:nvPr/>
          </p:nvSpPr>
          <p:spPr>
            <a:xfrm>
              <a:off x="10925555" y="2051304"/>
              <a:ext cx="445134" cy="387350"/>
            </a:xfrm>
            <a:custGeom>
              <a:avLst/>
              <a:gdLst/>
              <a:ahLst/>
              <a:cxnLst/>
              <a:rect l="l" t="t" r="r" b="b"/>
              <a:pathLst>
                <a:path w="445134" h="387350" extrusionOk="0">
                  <a:moveTo>
                    <a:pt x="444880" y="316738"/>
                  </a:moveTo>
                  <a:lnTo>
                    <a:pt x="442606" y="328646"/>
                  </a:lnTo>
                  <a:lnTo>
                    <a:pt x="436403" y="338375"/>
                  </a:lnTo>
                  <a:lnTo>
                    <a:pt x="427200" y="344937"/>
                  </a:lnTo>
                  <a:lnTo>
                    <a:pt x="415925" y="347345"/>
                  </a:lnTo>
                  <a:lnTo>
                    <a:pt x="28955" y="347345"/>
                  </a:lnTo>
                  <a:lnTo>
                    <a:pt x="17680" y="344937"/>
                  </a:lnTo>
                  <a:lnTo>
                    <a:pt x="8477" y="338375"/>
                  </a:lnTo>
                  <a:lnTo>
                    <a:pt x="2274" y="328646"/>
                  </a:lnTo>
                  <a:lnTo>
                    <a:pt x="0" y="316738"/>
                  </a:lnTo>
                  <a:lnTo>
                    <a:pt x="0" y="30607"/>
                  </a:lnTo>
                  <a:lnTo>
                    <a:pt x="2274" y="18698"/>
                  </a:lnTo>
                  <a:lnTo>
                    <a:pt x="8477" y="8969"/>
                  </a:lnTo>
                  <a:lnTo>
                    <a:pt x="17680" y="2407"/>
                  </a:lnTo>
                  <a:lnTo>
                    <a:pt x="28955" y="0"/>
                  </a:lnTo>
                  <a:lnTo>
                    <a:pt x="415925" y="0"/>
                  </a:lnTo>
                  <a:lnTo>
                    <a:pt x="427200" y="2407"/>
                  </a:lnTo>
                  <a:lnTo>
                    <a:pt x="436403" y="8969"/>
                  </a:lnTo>
                  <a:lnTo>
                    <a:pt x="442606" y="18698"/>
                  </a:lnTo>
                  <a:lnTo>
                    <a:pt x="444880" y="30607"/>
                  </a:lnTo>
                  <a:lnTo>
                    <a:pt x="444880" y="316738"/>
                  </a:lnTo>
                </a:path>
                <a:path w="445134" h="387350" extrusionOk="0">
                  <a:moveTo>
                    <a:pt x="86868" y="387096"/>
                  </a:moveTo>
                  <a:lnTo>
                    <a:pt x="359664" y="387096"/>
                  </a:lnTo>
                </a:path>
                <a:path w="445134" h="387350" extrusionOk="0">
                  <a:moveTo>
                    <a:pt x="222503" y="347472"/>
                  </a:moveTo>
                  <a:lnTo>
                    <a:pt x="222503" y="387096"/>
                  </a:lnTo>
                </a:path>
                <a:path w="445134" h="387350" extrusionOk="0">
                  <a:moveTo>
                    <a:pt x="231521" y="309372"/>
                  </a:moveTo>
                  <a:lnTo>
                    <a:pt x="231521" y="311023"/>
                  </a:lnTo>
                  <a:lnTo>
                    <a:pt x="231140" y="312547"/>
                  </a:lnTo>
                  <a:lnTo>
                    <a:pt x="224154" y="318388"/>
                  </a:lnTo>
                  <a:lnTo>
                    <a:pt x="222503" y="318388"/>
                  </a:lnTo>
                  <a:lnTo>
                    <a:pt x="220852" y="318388"/>
                  </a:lnTo>
                  <a:lnTo>
                    <a:pt x="219328" y="318135"/>
                  </a:lnTo>
                  <a:lnTo>
                    <a:pt x="217932" y="317246"/>
                  </a:lnTo>
                  <a:lnTo>
                    <a:pt x="216408" y="316357"/>
                  </a:lnTo>
                  <a:lnTo>
                    <a:pt x="215265" y="315468"/>
                  </a:lnTo>
                  <a:lnTo>
                    <a:pt x="214502" y="313944"/>
                  </a:lnTo>
                  <a:lnTo>
                    <a:pt x="213614" y="312547"/>
                  </a:lnTo>
                  <a:lnTo>
                    <a:pt x="213360" y="311023"/>
                  </a:lnTo>
                  <a:lnTo>
                    <a:pt x="213360" y="309372"/>
                  </a:lnTo>
                  <a:lnTo>
                    <a:pt x="213360" y="307594"/>
                  </a:lnTo>
                  <a:lnTo>
                    <a:pt x="213614" y="306324"/>
                  </a:lnTo>
                  <a:lnTo>
                    <a:pt x="214502" y="304800"/>
                  </a:lnTo>
                  <a:lnTo>
                    <a:pt x="215265" y="303403"/>
                  </a:lnTo>
                  <a:lnTo>
                    <a:pt x="216408" y="302387"/>
                  </a:lnTo>
                  <a:lnTo>
                    <a:pt x="217932" y="301498"/>
                  </a:lnTo>
                  <a:lnTo>
                    <a:pt x="219328" y="300609"/>
                  </a:lnTo>
                  <a:lnTo>
                    <a:pt x="220852" y="300228"/>
                  </a:lnTo>
                  <a:lnTo>
                    <a:pt x="222503" y="300228"/>
                  </a:lnTo>
                  <a:lnTo>
                    <a:pt x="224154" y="300228"/>
                  </a:lnTo>
                  <a:lnTo>
                    <a:pt x="231521" y="307594"/>
                  </a:lnTo>
                  <a:lnTo>
                    <a:pt x="231521" y="309372"/>
                  </a:lnTo>
                </a:path>
                <a:path w="445134" h="387350" extrusionOk="0">
                  <a:moveTo>
                    <a:pt x="0" y="271272"/>
                  </a:moveTo>
                  <a:lnTo>
                    <a:pt x="445008" y="271272"/>
                  </a:lnTo>
                </a:path>
              </a:pathLst>
            </a:custGeom>
            <a:noFill/>
            <a:ln w="12175" cap="flat" cmpd="sng">
              <a:solidFill>
                <a:srgbClr val="50505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964" name="Google Shape;1964;p79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10968227" y="2084832"/>
              <a:ext cx="205613" cy="20561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65" name="Google Shape;1965;p79"/>
            <p:cNvSpPr/>
            <p:nvPr/>
          </p:nvSpPr>
          <p:spPr>
            <a:xfrm>
              <a:off x="11205972" y="2109216"/>
              <a:ext cx="116205" cy="116205"/>
            </a:xfrm>
            <a:custGeom>
              <a:avLst/>
              <a:gdLst/>
              <a:ahLst/>
              <a:cxnLst/>
              <a:rect l="l" t="t" r="r" b="b"/>
              <a:pathLst>
                <a:path w="116204" h="116205" extrusionOk="0">
                  <a:moveTo>
                    <a:pt x="0" y="0"/>
                  </a:moveTo>
                  <a:lnTo>
                    <a:pt x="115824" y="0"/>
                  </a:lnTo>
                </a:path>
                <a:path w="116204" h="116205" extrusionOk="0">
                  <a:moveTo>
                    <a:pt x="0" y="57912"/>
                  </a:moveTo>
                  <a:lnTo>
                    <a:pt x="115824" y="57912"/>
                  </a:lnTo>
                </a:path>
                <a:path w="116204" h="116205" extrusionOk="0">
                  <a:moveTo>
                    <a:pt x="0" y="115824"/>
                  </a:moveTo>
                  <a:lnTo>
                    <a:pt x="115824" y="115824"/>
                  </a:lnTo>
                </a:path>
              </a:pathLst>
            </a:custGeom>
            <a:noFill/>
            <a:ln w="12175" cap="flat" cmpd="sng">
              <a:solidFill>
                <a:srgbClr val="50505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966" name="Google Shape;1966;p79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9774936" y="2179320"/>
              <a:ext cx="845820" cy="16763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67" name="Google Shape;1967;p79"/>
            <p:cNvSpPr/>
            <p:nvPr/>
          </p:nvSpPr>
          <p:spPr>
            <a:xfrm>
              <a:off x="4991100" y="4373880"/>
              <a:ext cx="508000" cy="436245"/>
            </a:xfrm>
            <a:custGeom>
              <a:avLst/>
              <a:gdLst/>
              <a:ahLst/>
              <a:cxnLst/>
              <a:rect l="l" t="t" r="r" b="b"/>
              <a:pathLst>
                <a:path w="508000" h="436245" extrusionOk="0">
                  <a:moveTo>
                    <a:pt x="0" y="217932"/>
                  </a:moveTo>
                  <a:lnTo>
                    <a:pt x="108965" y="0"/>
                  </a:lnTo>
                  <a:lnTo>
                    <a:pt x="398525" y="0"/>
                  </a:lnTo>
                  <a:lnTo>
                    <a:pt x="507491" y="217932"/>
                  </a:lnTo>
                  <a:lnTo>
                    <a:pt x="398525" y="435864"/>
                  </a:lnTo>
                  <a:lnTo>
                    <a:pt x="108965" y="435864"/>
                  </a:lnTo>
                  <a:lnTo>
                    <a:pt x="0" y="217932"/>
                  </a:lnTo>
                  <a:close/>
                </a:path>
                <a:path w="508000" h="436245" extrusionOk="0">
                  <a:moveTo>
                    <a:pt x="128015" y="89916"/>
                  </a:moveTo>
                  <a:lnTo>
                    <a:pt x="307213" y="89916"/>
                  </a:lnTo>
                  <a:lnTo>
                    <a:pt x="379475" y="162179"/>
                  </a:lnTo>
                  <a:lnTo>
                    <a:pt x="379475" y="344424"/>
                  </a:lnTo>
                  <a:lnTo>
                    <a:pt x="128015" y="344424"/>
                  </a:lnTo>
                  <a:lnTo>
                    <a:pt x="128015" y="89916"/>
                  </a:lnTo>
                  <a:close/>
                </a:path>
              </a:pathLst>
            </a:custGeom>
            <a:noFill/>
            <a:ln w="12175" cap="flat" cmpd="sng">
              <a:solidFill>
                <a:srgbClr val="50505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968" name="Google Shape;1968;p79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5178552" y="4457700"/>
              <a:ext cx="198120" cy="22097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69" name="Google Shape;1969;p79"/>
            <p:cNvSpPr/>
            <p:nvPr/>
          </p:nvSpPr>
          <p:spPr>
            <a:xfrm>
              <a:off x="2875788" y="4430268"/>
              <a:ext cx="424180" cy="379730"/>
            </a:xfrm>
            <a:custGeom>
              <a:avLst/>
              <a:gdLst/>
              <a:ahLst/>
              <a:cxnLst/>
              <a:rect l="l" t="t" r="r" b="b"/>
              <a:pathLst>
                <a:path w="424179" h="379729" extrusionOk="0">
                  <a:moveTo>
                    <a:pt x="164592" y="312419"/>
                  </a:moveTo>
                  <a:lnTo>
                    <a:pt x="211836" y="312419"/>
                  </a:lnTo>
                  <a:lnTo>
                    <a:pt x="211836" y="266699"/>
                  </a:lnTo>
                  <a:lnTo>
                    <a:pt x="164592" y="266699"/>
                  </a:lnTo>
                  <a:lnTo>
                    <a:pt x="164592" y="312419"/>
                  </a:lnTo>
                  <a:close/>
                </a:path>
                <a:path w="424179" h="379729" extrusionOk="0">
                  <a:moveTo>
                    <a:pt x="246887" y="312419"/>
                  </a:moveTo>
                  <a:lnTo>
                    <a:pt x="294131" y="312419"/>
                  </a:lnTo>
                  <a:lnTo>
                    <a:pt x="294131" y="266699"/>
                  </a:lnTo>
                  <a:lnTo>
                    <a:pt x="246887" y="266699"/>
                  </a:lnTo>
                  <a:lnTo>
                    <a:pt x="246887" y="312419"/>
                  </a:lnTo>
                  <a:close/>
                </a:path>
                <a:path w="424179" h="379729" extrusionOk="0">
                  <a:moveTo>
                    <a:pt x="329184" y="312419"/>
                  </a:moveTo>
                  <a:lnTo>
                    <a:pt x="376428" y="312419"/>
                  </a:lnTo>
                  <a:lnTo>
                    <a:pt x="376428" y="266699"/>
                  </a:lnTo>
                  <a:lnTo>
                    <a:pt x="329184" y="266699"/>
                  </a:lnTo>
                  <a:lnTo>
                    <a:pt x="329184" y="312419"/>
                  </a:lnTo>
                  <a:close/>
                </a:path>
                <a:path w="424179" h="379729" extrusionOk="0">
                  <a:moveTo>
                    <a:pt x="188087" y="0"/>
                  </a:moveTo>
                  <a:lnTo>
                    <a:pt x="188468" y="207517"/>
                  </a:lnTo>
                  <a:lnTo>
                    <a:pt x="306069" y="107060"/>
                  </a:lnTo>
                  <a:lnTo>
                    <a:pt x="306069" y="207517"/>
                  </a:lnTo>
                  <a:lnTo>
                    <a:pt x="423672" y="107060"/>
                  </a:lnTo>
                  <a:lnTo>
                    <a:pt x="423672" y="379475"/>
                  </a:lnTo>
                  <a:lnTo>
                    <a:pt x="0" y="379475"/>
                  </a:lnTo>
                  <a:lnTo>
                    <a:pt x="61" y="325265"/>
                  </a:lnTo>
                  <a:lnTo>
                    <a:pt x="134" y="271054"/>
                  </a:lnTo>
                  <a:lnTo>
                    <a:pt x="213" y="216843"/>
                  </a:lnTo>
                  <a:lnTo>
                    <a:pt x="294" y="162632"/>
                  </a:lnTo>
                  <a:lnTo>
                    <a:pt x="373" y="108421"/>
                  </a:lnTo>
                  <a:lnTo>
                    <a:pt x="446" y="54210"/>
                  </a:lnTo>
                  <a:lnTo>
                    <a:pt x="507" y="0"/>
                  </a:lnTo>
                </a:path>
              </a:pathLst>
            </a:custGeom>
            <a:noFill/>
            <a:ln w="12175" cap="flat" cmpd="sng">
              <a:solidFill>
                <a:srgbClr val="50505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970" name="Google Shape;1970;p79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2869692" y="4386072"/>
              <a:ext cx="199643" cy="8839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71" name="Google Shape;1971;p79"/>
            <p:cNvSpPr/>
            <p:nvPr/>
          </p:nvSpPr>
          <p:spPr>
            <a:xfrm>
              <a:off x="1851660" y="4572000"/>
              <a:ext cx="802640" cy="76200"/>
            </a:xfrm>
            <a:custGeom>
              <a:avLst/>
              <a:gdLst/>
              <a:ahLst/>
              <a:cxnLst/>
              <a:rect l="l" t="t" r="r" b="b"/>
              <a:pathLst>
                <a:path w="802639" h="76200" extrusionOk="0">
                  <a:moveTo>
                    <a:pt x="50800" y="31750"/>
                  </a:moveTo>
                  <a:lnTo>
                    <a:pt x="0" y="31750"/>
                  </a:lnTo>
                  <a:lnTo>
                    <a:pt x="0" y="44450"/>
                  </a:lnTo>
                  <a:lnTo>
                    <a:pt x="50800" y="44450"/>
                  </a:lnTo>
                  <a:lnTo>
                    <a:pt x="50800" y="31750"/>
                  </a:lnTo>
                  <a:close/>
                </a:path>
                <a:path w="802639" h="76200" extrusionOk="0">
                  <a:moveTo>
                    <a:pt x="139700" y="31750"/>
                  </a:moveTo>
                  <a:lnTo>
                    <a:pt x="88900" y="31750"/>
                  </a:lnTo>
                  <a:lnTo>
                    <a:pt x="88900" y="44450"/>
                  </a:lnTo>
                  <a:lnTo>
                    <a:pt x="139700" y="44450"/>
                  </a:lnTo>
                  <a:lnTo>
                    <a:pt x="139700" y="31750"/>
                  </a:lnTo>
                  <a:close/>
                </a:path>
                <a:path w="802639" h="76200" extrusionOk="0">
                  <a:moveTo>
                    <a:pt x="228600" y="31750"/>
                  </a:moveTo>
                  <a:lnTo>
                    <a:pt x="177800" y="31750"/>
                  </a:lnTo>
                  <a:lnTo>
                    <a:pt x="177800" y="44450"/>
                  </a:lnTo>
                  <a:lnTo>
                    <a:pt x="228600" y="44450"/>
                  </a:lnTo>
                  <a:lnTo>
                    <a:pt x="228600" y="31750"/>
                  </a:lnTo>
                  <a:close/>
                </a:path>
                <a:path w="802639" h="76200" extrusionOk="0">
                  <a:moveTo>
                    <a:pt x="317500" y="31750"/>
                  </a:moveTo>
                  <a:lnTo>
                    <a:pt x="266700" y="31750"/>
                  </a:lnTo>
                  <a:lnTo>
                    <a:pt x="266700" y="44450"/>
                  </a:lnTo>
                  <a:lnTo>
                    <a:pt x="317500" y="44450"/>
                  </a:lnTo>
                  <a:lnTo>
                    <a:pt x="317500" y="31750"/>
                  </a:lnTo>
                  <a:close/>
                </a:path>
                <a:path w="802639" h="76200" extrusionOk="0">
                  <a:moveTo>
                    <a:pt x="406400" y="31750"/>
                  </a:moveTo>
                  <a:lnTo>
                    <a:pt x="355600" y="31750"/>
                  </a:lnTo>
                  <a:lnTo>
                    <a:pt x="355600" y="44450"/>
                  </a:lnTo>
                  <a:lnTo>
                    <a:pt x="406400" y="44450"/>
                  </a:lnTo>
                  <a:lnTo>
                    <a:pt x="406400" y="31750"/>
                  </a:lnTo>
                  <a:close/>
                </a:path>
                <a:path w="802639" h="76200" extrusionOk="0">
                  <a:moveTo>
                    <a:pt x="495300" y="31750"/>
                  </a:moveTo>
                  <a:lnTo>
                    <a:pt x="444500" y="31750"/>
                  </a:lnTo>
                  <a:lnTo>
                    <a:pt x="444500" y="44450"/>
                  </a:lnTo>
                  <a:lnTo>
                    <a:pt x="495300" y="44450"/>
                  </a:lnTo>
                  <a:lnTo>
                    <a:pt x="495300" y="31750"/>
                  </a:lnTo>
                  <a:close/>
                </a:path>
                <a:path w="802639" h="76200" extrusionOk="0">
                  <a:moveTo>
                    <a:pt x="584200" y="31750"/>
                  </a:moveTo>
                  <a:lnTo>
                    <a:pt x="533400" y="31750"/>
                  </a:lnTo>
                  <a:lnTo>
                    <a:pt x="533400" y="44450"/>
                  </a:lnTo>
                  <a:lnTo>
                    <a:pt x="584200" y="44450"/>
                  </a:lnTo>
                  <a:lnTo>
                    <a:pt x="584200" y="31750"/>
                  </a:lnTo>
                  <a:close/>
                </a:path>
                <a:path w="802639" h="76200" extrusionOk="0">
                  <a:moveTo>
                    <a:pt x="673100" y="31750"/>
                  </a:moveTo>
                  <a:lnTo>
                    <a:pt x="622300" y="31750"/>
                  </a:lnTo>
                  <a:lnTo>
                    <a:pt x="622300" y="44450"/>
                  </a:lnTo>
                  <a:lnTo>
                    <a:pt x="673100" y="44450"/>
                  </a:lnTo>
                  <a:lnTo>
                    <a:pt x="673100" y="31750"/>
                  </a:lnTo>
                  <a:close/>
                </a:path>
                <a:path w="802639" h="76200" extrusionOk="0">
                  <a:moveTo>
                    <a:pt x="751332" y="0"/>
                  </a:moveTo>
                  <a:lnTo>
                    <a:pt x="751332" y="76200"/>
                  </a:lnTo>
                  <a:lnTo>
                    <a:pt x="793665" y="44450"/>
                  </a:lnTo>
                  <a:lnTo>
                    <a:pt x="762000" y="44450"/>
                  </a:lnTo>
                  <a:lnTo>
                    <a:pt x="762000" y="31750"/>
                  </a:lnTo>
                  <a:lnTo>
                    <a:pt x="793665" y="31750"/>
                  </a:lnTo>
                  <a:lnTo>
                    <a:pt x="751332" y="0"/>
                  </a:lnTo>
                  <a:close/>
                </a:path>
                <a:path w="802639" h="76200" extrusionOk="0">
                  <a:moveTo>
                    <a:pt x="751332" y="31750"/>
                  </a:moveTo>
                  <a:lnTo>
                    <a:pt x="711200" y="31750"/>
                  </a:lnTo>
                  <a:lnTo>
                    <a:pt x="711200" y="44450"/>
                  </a:lnTo>
                  <a:lnTo>
                    <a:pt x="751332" y="44450"/>
                  </a:lnTo>
                  <a:lnTo>
                    <a:pt x="751332" y="31750"/>
                  </a:lnTo>
                  <a:close/>
                </a:path>
                <a:path w="802639" h="76200" extrusionOk="0">
                  <a:moveTo>
                    <a:pt x="793665" y="31750"/>
                  </a:moveTo>
                  <a:lnTo>
                    <a:pt x="762000" y="31750"/>
                  </a:lnTo>
                  <a:lnTo>
                    <a:pt x="762000" y="44450"/>
                  </a:lnTo>
                  <a:lnTo>
                    <a:pt x="793665" y="44450"/>
                  </a:lnTo>
                  <a:lnTo>
                    <a:pt x="802132" y="38100"/>
                  </a:lnTo>
                  <a:lnTo>
                    <a:pt x="793665" y="31750"/>
                  </a:lnTo>
                  <a:close/>
                </a:path>
              </a:pathLst>
            </a:custGeom>
            <a:solidFill>
              <a:srgbClr val="0078D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2" name="Google Shape;1972;p79"/>
            <p:cNvSpPr/>
            <p:nvPr/>
          </p:nvSpPr>
          <p:spPr>
            <a:xfrm>
              <a:off x="1760220" y="3029712"/>
              <a:ext cx="91440" cy="3106420"/>
            </a:xfrm>
            <a:custGeom>
              <a:avLst/>
              <a:gdLst/>
              <a:ahLst/>
              <a:cxnLst/>
              <a:rect l="l" t="t" r="r" b="b"/>
              <a:pathLst>
                <a:path w="91439" h="3106420" extrusionOk="0">
                  <a:moveTo>
                    <a:pt x="0" y="0"/>
                  </a:moveTo>
                  <a:lnTo>
                    <a:pt x="35611" y="601"/>
                  </a:lnTo>
                  <a:lnTo>
                    <a:pt x="64674" y="2238"/>
                  </a:lnTo>
                  <a:lnTo>
                    <a:pt x="84260" y="4661"/>
                  </a:lnTo>
                  <a:lnTo>
                    <a:pt x="91440" y="7620"/>
                  </a:lnTo>
                  <a:lnTo>
                    <a:pt x="91440" y="3098292"/>
                  </a:lnTo>
                  <a:lnTo>
                    <a:pt x="84260" y="3101256"/>
                  </a:lnTo>
                  <a:lnTo>
                    <a:pt x="64674" y="3103678"/>
                  </a:lnTo>
                  <a:lnTo>
                    <a:pt x="35611" y="3105312"/>
                  </a:lnTo>
                  <a:lnTo>
                    <a:pt x="0" y="3105912"/>
                  </a:lnTo>
                </a:path>
              </a:pathLst>
            </a:custGeom>
            <a:noFill/>
            <a:ln w="12175" cap="flat" cmpd="sng">
              <a:solidFill>
                <a:srgbClr val="0078D6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73" name="Google Shape;1973;p79"/>
          <p:cNvSpPr txBox="1"/>
          <p:nvPr/>
        </p:nvSpPr>
        <p:spPr>
          <a:xfrm>
            <a:off x="10499852" y="2529331"/>
            <a:ext cx="1297305" cy="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Business/custom apps</a:t>
            </a:r>
            <a:endParaRPr sz="1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974" name="Google Shape;1974;p79"/>
          <p:cNvSpPr txBox="1"/>
          <p:nvPr/>
        </p:nvSpPr>
        <p:spPr>
          <a:xfrm>
            <a:off x="4398645" y="4904359"/>
            <a:ext cx="1639570" cy="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Azure Data Lake Store Gen2</a:t>
            </a:r>
            <a:endParaRPr sz="1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975" name="Google Shape;1975;p79"/>
          <p:cNvSpPr txBox="1"/>
          <p:nvPr/>
        </p:nvSpPr>
        <p:spPr>
          <a:xfrm>
            <a:off x="435660" y="3623817"/>
            <a:ext cx="1150620" cy="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Logs (unstructured)</a:t>
            </a:r>
            <a:endParaRPr sz="1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976" name="Google Shape;1976;p79"/>
          <p:cNvSpPr txBox="1"/>
          <p:nvPr/>
        </p:nvSpPr>
        <p:spPr>
          <a:xfrm>
            <a:off x="2539745" y="4904359"/>
            <a:ext cx="1122045" cy="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Azure Data Factory</a:t>
            </a:r>
            <a:endParaRPr sz="1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977" name="Google Shape;1977;p79"/>
          <p:cNvSpPr txBox="1"/>
          <p:nvPr/>
        </p:nvSpPr>
        <p:spPr>
          <a:xfrm>
            <a:off x="6862698" y="4904359"/>
            <a:ext cx="1001394" cy="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Azure Databricks</a:t>
            </a:r>
            <a:endParaRPr sz="1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1978" name="Google Shape;1978;p79"/>
          <p:cNvGrpSpPr/>
          <p:nvPr/>
        </p:nvGrpSpPr>
        <p:grpSpPr>
          <a:xfrm>
            <a:off x="2738627" y="2080260"/>
            <a:ext cx="8447787" cy="3342767"/>
            <a:chOff x="2738627" y="2080260"/>
            <a:chExt cx="8447787" cy="3342767"/>
          </a:xfrm>
        </p:grpSpPr>
        <p:sp>
          <p:nvSpPr>
            <p:cNvPr id="1979" name="Google Shape;1979;p79"/>
            <p:cNvSpPr/>
            <p:nvPr/>
          </p:nvSpPr>
          <p:spPr>
            <a:xfrm>
              <a:off x="7158227" y="4453127"/>
              <a:ext cx="408940" cy="332740"/>
            </a:xfrm>
            <a:custGeom>
              <a:avLst/>
              <a:gdLst/>
              <a:ahLst/>
              <a:cxnLst/>
              <a:rect l="l" t="t" r="r" b="b"/>
              <a:pathLst>
                <a:path w="408940" h="332739" extrusionOk="0">
                  <a:moveTo>
                    <a:pt x="0" y="105918"/>
                  </a:moveTo>
                  <a:lnTo>
                    <a:pt x="204216" y="0"/>
                  </a:lnTo>
                  <a:lnTo>
                    <a:pt x="408431" y="105918"/>
                  </a:lnTo>
                  <a:lnTo>
                    <a:pt x="204216" y="211836"/>
                  </a:lnTo>
                  <a:lnTo>
                    <a:pt x="0" y="105918"/>
                  </a:lnTo>
                  <a:close/>
                </a:path>
                <a:path w="408940" h="332739" extrusionOk="0">
                  <a:moveTo>
                    <a:pt x="336676" y="190500"/>
                  </a:moveTo>
                  <a:lnTo>
                    <a:pt x="408431" y="227330"/>
                  </a:lnTo>
                  <a:lnTo>
                    <a:pt x="204216" y="332232"/>
                  </a:lnTo>
                  <a:lnTo>
                    <a:pt x="0" y="227330"/>
                  </a:lnTo>
                  <a:lnTo>
                    <a:pt x="71754" y="190500"/>
                  </a:lnTo>
                </a:path>
              </a:pathLst>
            </a:custGeom>
            <a:noFill/>
            <a:ln w="12175" cap="flat" cmpd="sng">
              <a:solidFill>
                <a:srgbClr val="50505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980" name="Google Shape;1980;p79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7034783" y="5186172"/>
              <a:ext cx="297179" cy="15544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81" name="Google Shape;1981;p79"/>
            <p:cNvSpPr/>
            <p:nvPr/>
          </p:nvSpPr>
          <p:spPr>
            <a:xfrm>
              <a:off x="3625595" y="4572000"/>
              <a:ext cx="1174750" cy="76200"/>
            </a:xfrm>
            <a:custGeom>
              <a:avLst/>
              <a:gdLst/>
              <a:ahLst/>
              <a:cxnLst/>
              <a:rect l="l" t="t" r="r" b="b"/>
              <a:pathLst>
                <a:path w="1174750" h="76200" extrusionOk="0">
                  <a:moveTo>
                    <a:pt x="50800" y="31750"/>
                  </a:moveTo>
                  <a:lnTo>
                    <a:pt x="0" y="31750"/>
                  </a:lnTo>
                  <a:lnTo>
                    <a:pt x="0" y="44450"/>
                  </a:lnTo>
                  <a:lnTo>
                    <a:pt x="50800" y="44450"/>
                  </a:lnTo>
                  <a:lnTo>
                    <a:pt x="50800" y="31750"/>
                  </a:lnTo>
                  <a:close/>
                </a:path>
                <a:path w="1174750" h="76200" extrusionOk="0">
                  <a:moveTo>
                    <a:pt x="139700" y="31750"/>
                  </a:moveTo>
                  <a:lnTo>
                    <a:pt x="88900" y="31750"/>
                  </a:lnTo>
                  <a:lnTo>
                    <a:pt x="88900" y="44450"/>
                  </a:lnTo>
                  <a:lnTo>
                    <a:pt x="139700" y="44450"/>
                  </a:lnTo>
                  <a:lnTo>
                    <a:pt x="139700" y="31750"/>
                  </a:lnTo>
                  <a:close/>
                </a:path>
                <a:path w="1174750" h="76200" extrusionOk="0">
                  <a:moveTo>
                    <a:pt x="228600" y="31750"/>
                  </a:moveTo>
                  <a:lnTo>
                    <a:pt x="177800" y="31750"/>
                  </a:lnTo>
                  <a:lnTo>
                    <a:pt x="177800" y="44450"/>
                  </a:lnTo>
                  <a:lnTo>
                    <a:pt x="228600" y="44450"/>
                  </a:lnTo>
                  <a:lnTo>
                    <a:pt x="228600" y="31750"/>
                  </a:lnTo>
                  <a:close/>
                </a:path>
                <a:path w="1174750" h="76200" extrusionOk="0">
                  <a:moveTo>
                    <a:pt x="317500" y="31750"/>
                  </a:moveTo>
                  <a:lnTo>
                    <a:pt x="266700" y="31750"/>
                  </a:lnTo>
                  <a:lnTo>
                    <a:pt x="266700" y="44450"/>
                  </a:lnTo>
                  <a:lnTo>
                    <a:pt x="317500" y="44450"/>
                  </a:lnTo>
                  <a:lnTo>
                    <a:pt x="317500" y="31750"/>
                  </a:lnTo>
                  <a:close/>
                </a:path>
                <a:path w="1174750" h="76200" extrusionOk="0">
                  <a:moveTo>
                    <a:pt x="406400" y="31750"/>
                  </a:moveTo>
                  <a:lnTo>
                    <a:pt x="355600" y="31750"/>
                  </a:lnTo>
                  <a:lnTo>
                    <a:pt x="355600" y="44450"/>
                  </a:lnTo>
                  <a:lnTo>
                    <a:pt x="406400" y="44450"/>
                  </a:lnTo>
                  <a:lnTo>
                    <a:pt x="406400" y="31750"/>
                  </a:lnTo>
                  <a:close/>
                </a:path>
                <a:path w="1174750" h="76200" extrusionOk="0">
                  <a:moveTo>
                    <a:pt x="495300" y="31750"/>
                  </a:moveTo>
                  <a:lnTo>
                    <a:pt x="444500" y="31750"/>
                  </a:lnTo>
                  <a:lnTo>
                    <a:pt x="444500" y="44450"/>
                  </a:lnTo>
                  <a:lnTo>
                    <a:pt x="495300" y="44450"/>
                  </a:lnTo>
                  <a:lnTo>
                    <a:pt x="495300" y="31750"/>
                  </a:lnTo>
                  <a:close/>
                </a:path>
                <a:path w="1174750" h="76200" extrusionOk="0">
                  <a:moveTo>
                    <a:pt x="584200" y="31750"/>
                  </a:moveTo>
                  <a:lnTo>
                    <a:pt x="533400" y="31750"/>
                  </a:lnTo>
                  <a:lnTo>
                    <a:pt x="533400" y="44450"/>
                  </a:lnTo>
                  <a:lnTo>
                    <a:pt x="584200" y="44450"/>
                  </a:lnTo>
                  <a:lnTo>
                    <a:pt x="584200" y="31750"/>
                  </a:lnTo>
                  <a:close/>
                </a:path>
                <a:path w="1174750" h="76200" extrusionOk="0">
                  <a:moveTo>
                    <a:pt x="673100" y="31750"/>
                  </a:moveTo>
                  <a:lnTo>
                    <a:pt x="622300" y="31750"/>
                  </a:lnTo>
                  <a:lnTo>
                    <a:pt x="622300" y="44450"/>
                  </a:lnTo>
                  <a:lnTo>
                    <a:pt x="673100" y="44450"/>
                  </a:lnTo>
                  <a:lnTo>
                    <a:pt x="673100" y="31750"/>
                  </a:lnTo>
                  <a:close/>
                </a:path>
                <a:path w="1174750" h="76200" extrusionOk="0">
                  <a:moveTo>
                    <a:pt x="762000" y="31750"/>
                  </a:moveTo>
                  <a:lnTo>
                    <a:pt x="711200" y="31750"/>
                  </a:lnTo>
                  <a:lnTo>
                    <a:pt x="711200" y="44450"/>
                  </a:lnTo>
                  <a:lnTo>
                    <a:pt x="762000" y="44450"/>
                  </a:lnTo>
                  <a:lnTo>
                    <a:pt x="762000" y="31750"/>
                  </a:lnTo>
                  <a:close/>
                </a:path>
                <a:path w="1174750" h="76200" extrusionOk="0">
                  <a:moveTo>
                    <a:pt x="850900" y="31750"/>
                  </a:moveTo>
                  <a:lnTo>
                    <a:pt x="800100" y="31750"/>
                  </a:lnTo>
                  <a:lnTo>
                    <a:pt x="800100" y="44450"/>
                  </a:lnTo>
                  <a:lnTo>
                    <a:pt x="850900" y="44450"/>
                  </a:lnTo>
                  <a:lnTo>
                    <a:pt x="850900" y="31750"/>
                  </a:lnTo>
                  <a:close/>
                </a:path>
                <a:path w="1174750" h="76200" extrusionOk="0">
                  <a:moveTo>
                    <a:pt x="939800" y="31750"/>
                  </a:moveTo>
                  <a:lnTo>
                    <a:pt x="889000" y="31750"/>
                  </a:lnTo>
                  <a:lnTo>
                    <a:pt x="889000" y="44450"/>
                  </a:lnTo>
                  <a:lnTo>
                    <a:pt x="939800" y="44450"/>
                  </a:lnTo>
                  <a:lnTo>
                    <a:pt x="939800" y="31750"/>
                  </a:lnTo>
                  <a:close/>
                </a:path>
                <a:path w="1174750" h="76200" extrusionOk="0">
                  <a:moveTo>
                    <a:pt x="1028700" y="31750"/>
                  </a:moveTo>
                  <a:lnTo>
                    <a:pt x="977900" y="31750"/>
                  </a:lnTo>
                  <a:lnTo>
                    <a:pt x="977900" y="44450"/>
                  </a:lnTo>
                  <a:lnTo>
                    <a:pt x="1028700" y="44450"/>
                  </a:lnTo>
                  <a:lnTo>
                    <a:pt x="1028700" y="31750"/>
                  </a:lnTo>
                  <a:close/>
                </a:path>
                <a:path w="1174750" h="76200" extrusionOk="0">
                  <a:moveTo>
                    <a:pt x="1117600" y="31750"/>
                  </a:moveTo>
                  <a:lnTo>
                    <a:pt x="1066800" y="31750"/>
                  </a:lnTo>
                  <a:lnTo>
                    <a:pt x="1066800" y="44450"/>
                  </a:lnTo>
                  <a:lnTo>
                    <a:pt x="1117600" y="44450"/>
                  </a:lnTo>
                  <a:lnTo>
                    <a:pt x="1117600" y="31750"/>
                  </a:lnTo>
                  <a:close/>
                </a:path>
                <a:path w="1174750" h="76200" extrusionOk="0">
                  <a:moveTo>
                    <a:pt x="1123695" y="0"/>
                  </a:moveTo>
                  <a:lnTo>
                    <a:pt x="1123695" y="76200"/>
                  </a:lnTo>
                  <a:lnTo>
                    <a:pt x="1174495" y="38100"/>
                  </a:lnTo>
                  <a:lnTo>
                    <a:pt x="1123695" y="0"/>
                  </a:lnTo>
                  <a:close/>
                </a:path>
              </a:pathLst>
            </a:custGeom>
            <a:solidFill>
              <a:srgbClr val="0078D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982" name="Google Shape;1982;p79"/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>
              <a:off x="7431024" y="5234939"/>
              <a:ext cx="335279" cy="9905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83" name="Google Shape;1983;p79"/>
            <p:cNvSpPr/>
            <p:nvPr/>
          </p:nvSpPr>
          <p:spPr>
            <a:xfrm>
              <a:off x="10149839" y="4605527"/>
              <a:ext cx="76200" cy="446405"/>
            </a:xfrm>
            <a:custGeom>
              <a:avLst/>
              <a:gdLst/>
              <a:ahLst/>
              <a:cxnLst/>
              <a:rect l="l" t="t" r="r" b="b"/>
              <a:pathLst>
                <a:path w="76200" h="446404" extrusionOk="0">
                  <a:moveTo>
                    <a:pt x="44450" y="0"/>
                  </a:moveTo>
                  <a:lnTo>
                    <a:pt x="31750" y="0"/>
                  </a:lnTo>
                  <a:lnTo>
                    <a:pt x="31750" y="50800"/>
                  </a:lnTo>
                  <a:lnTo>
                    <a:pt x="44450" y="50800"/>
                  </a:lnTo>
                  <a:lnTo>
                    <a:pt x="44450" y="0"/>
                  </a:lnTo>
                  <a:close/>
                </a:path>
                <a:path w="76200" h="446404" extrusionOk="0">
                  <a:moveTo>
                    <a:pt x="44450" y="88900"/>
                  </a:moveTo>
                  <a:lnTo>
                    <a:pt x="31750" y="88900"/>
                  </a:lnTo>
                  <a:lnTo>
                    <a:pt x="31750" y="139700"/>
                  </a:lnTo>
                  <a:lnTo>
                    <a:pt x="44450" y="139700"/>
                  </a:lnTo>
                  <a:lnTo>
                    <a:pt x="44450" y="88900"/>
                  </a:lnTo>
                  <a:close/>
                </a:path>
                <a:path w="76200" h="446404" extrusionOk="0">
                  <a:moveTo>
                    <a:pt x="44450" y="177800"/>
                  </a:moveTo>
                  <a:lnTo>
                    <a:pt x="31750" y="177800"/>
                  </a:lnTo>
                  <a:lnTo>
                    <a:pt x="31750" y="228600"/>
                  </a:lnTo>
                  <a:lnTo>
                    <a:pt x="44450" y="228600"/>
                  </a:lnTo>
                  <a:lnTo>
                    <a:pt x="44450" y="177800"/>
                  </a:lnTo>
                  <a:close/>
                </a:path>
                <a:path w="76200" h="446404" extrusionOk="0">
                  <a:moveTo>
                    <a:pt x="44450" y="266700"/>
                  </a:moveTo>
                  <a:lnTo>
                    <a:pt x="31750" y="266700"/>
                  </a:lnTo>
                  <a:lnTo>
                    <a:pt x="31750" y="317500"/>
                  </a:lnTo>
                  <a:lnTo>
                    <a:pt x="44450" y="317500"/>
                  </a:lnTo>
                  <a:lnTo>
                    <a:pt x="44450" y="266700"/>
                  </a:lnTo>
                  <a:close/>
                </a:path>
                <a:path w="76200" h="446404" extrusionOk="0">
                  <a:moveTo>
                    <a:pt x="31750" y="395097"/>
                  </a:moveTo>
                  <a:lnTo>
                    <a:pt x="0" y="395097"/>
                  </a:lnTo>
                  <a:lnTo>
                    <a:pt x="38100" y="445897"/>
                  </a:lnTo>
                  <a:lnTo>
                    <a:pt x="67722" y="406400"/>
                  </a:lnTo>
                  <a:lnTo>
                    <a:pt x="31750" y="406400"/>
                  </a:lnTo>
                  <a:lnTo>
                    <a:pt x="31750" y="395097"/>
                  </a:lnTo>
                  <a:close/>
                </a:path>
                <a:path w="76200" h="446404" extrusionOk="0">
                  <a:moveTo>
                    <a:pt x="44450" y="355600"/>
                  </a:moveTo>
                  <a:lnTo>
                    <a:pt x="31750" y="355600"/>
                  </a:lnTo>
                  <a:lnTo>
                    <a:pt x="31750" y="406400"/>
                  </a:lnTo>
                  <a:lnTo>
                    <a:pt x="44450" y="406400"/>
                  </a:lnTo>
                  <a:lnTo>
                    <a:pt x="44450" y="355600"/>
                  </a:lnTo>
                  <a:close/>
                </a:path>
                <a:path w="76200" h="446404" extrusionOk="0">
                  <a:moveTo>
                    <a:pt x="76200" y="395097"/>
                  </a:moveTo>
                  <a:lnTo>
                    <a:pt x="44450" y="395097"/>
                  </a:lnTo>
                  <a:lnTo>
                    <a:pt x="44450" y="406400"/>
                  </a:lnTo>
                  <a:lnTo>
                    <a:pt x="67722" y="406400"/>
                  </a:lnTo>
                  <a:lnTo>
                    <a:pt x="76200" y="395097"/>
                  </a:lnTo>
                  <a:close/>
                </a:path>
              </a:pathLst>
            </a:custGeom>
            <a:solidFill>
              <a:srgbClr val="0078D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4" name="Google Shape;1984;p79"/>
            <p:cNvSpPr/>
            <p:nvPr/>
          </p:nvSpPr>
          <p:spPr>
            <a:xfrm>
              <a:off x="9939527" y="3776472"/>
              <a:ext cx="497840" cy="388620"/>
            </a:xfrm>
            <a:custGeom>
              <a:avLst/>
              <a:gdLst/>
              <a:ahLst/>
              <a:cxnLst/>
              <a:rect l="l" t="t" r="r" b="b"/>
              <a:pathLst>
                <a:path w="497840" h="388620" extrusionOk="0">
                  <a:moveTo>
                    <a:pt x="0" y="160019"/>
                  </a:moveTo>
                  <a:lnTo>
                    <a:pt x="204216" y="160019"/>
                  </a:lnTo>
                  <a:lnTo>
                    <a:pt x="204216" y="0"/>
                  </a:lnTo>
                  <a:lnTo>
                    <a:pt x="0" y="0"/>
                  </a:lnTo>
                  <a:lnTo>
                    <a:pt x="0" y="160019"/>
                  </a:lnTo>
                  <a:close/>
                </a:path>
                <a:path w="497840" h="388620" extrusionOk="0">
                  <a:moveTo>
                    <a:pt x="0" y="38100"/>
                  </a:moveTo>
                  <a:lnTo>
                    <a:pt x="204724" y="38100"/>
                  </a:lnTo>
                </a:path>
                <a:path w="497840" h="388620" extrusionOk="0">
                  <a:moveTo>
                    <a:pt x="35051" y="388619"/>
                  </a:moveTo>
                  <a:lnTo>
                    <a:pt x="239268" y="388619"/>
                  </a:lnTo>
                  <a:lnTo>
                    <a:pt x="239268" y="227075"/>
                  </a:lnTo>
                  <a:lnTo>
                    <a:pt x="35051" y="227075"/>
                  </a:lnTo>
                  <a:lnTo>
                    <a:pt x="35051" y="388619"/>
                  </a:lnTo>
                  <a:close/>
                </a:path>
                <a:path w="497840" h="388620" extrusionOk="0">
                  <a:moveTo>
                    <a:pt x="35051" y="266700"/>
                  </a:moveTo>
                  <a:lnTo>
                    <a:pt x="239775" y="266700"/>
                  </a:lnTo>
                </a:path>
                <a:path w="497840" h="388620" extrusionOk="0">
                  <a:moveTo>
                    <a:pt x="292607" y="249935"/>
                  </a:moveTo>
                  <a:lnTo>
                    <a:pt x="496824" y="249935"/>
                  </a:lnTo>
                  <a:lnTo>
                    <a:pt x="496824" y="88391"/>
                  </a:lnTo>
                  <a:lnTo>
                    <a:pt x="292607" y="88391"/>
                  </a:lnTo>
                  <a:lnTo>
                    <a:pt x="292607" y="249935"/>
                  </a:lnTo>
                  <a:close/>
                </a:path>
                <a:path w="497840" h="388620" extrusionOk="0">
                  <a:moveTo>
                    <a:pt x="292607" y="128015"/>
                  </a:moveTo>
                  <a:lnTo>
                    <a:pt x="497331" y="128015"/>
                  </a:lnTo>
                </a:path>
              </a:pathLst>
            </a:custGeom>
            <a:noFill/>
            <a:ln w="12175" cap="flat" cmpd="sng">
              <a:solidFill>
                <a:srgbClr val="50505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5" name="Google Shape;1985;p79"/>
            <p:cNvSpPr/>
            <p:nvPr/>
          </p:nvSpPr>
          <p:spPr>
            <a:xfrm>
              <a:off x="10015229" y="3847475"/>
              <a:ext cx="52069" cy="52069"/>
            </a:xfrm>
            <a:custGeom>
              <a:avLst/>
              <a:gdLst/>
              <a:ahLst/>
              <a:cxnLst/>
              <a:rect l="l" t="t" r="r" b="b"/>
              <a:pathLst>
                <a:path w="52070" h="52070" extrusionOk="0">
                  <a:moveTo>
                    <a:pt x="1133" y="33645"/>
                  </a:moveTo>
                  <a:lnTo>
                    <a:pt x="27977" y="0"/>
                  </a:lnTo>
                  <a:lnTo>
                    <a:pt x="37518" y="2736"/>
                  </a:lnTo>
                  <a:lnTo>
                    <a:pt x="45344" y="8830"/>
                  </a:lnTo>
                  <a:lnTo>
                    <a:pt x="50409" y="17770"/>
                  </a:lnTo>
                  <a:lnTo>
                    <a:pt x="51522" y="27975"/>
                  </a:lnTo>
                  <a:lnTo>
                    <a:pt x="48742" y="37502"/>
                  </a:lnTo>
                  <a:lnTo>
                    <a:pt x="42604" y="45291"/>
                  </a:lnTo>
                  <a:lnTo>
                    <a:pt x="33645" y="50282"/>
                  </a:lnTo>
                  <a:lnTo>
                    <a:pt x="23510" y="51468"/>
                  </a:lnTo>
                  <a:lnTo>
                    <a:pt x="14007" y="48726"/>
                  </a:lnTo>
                  <a:lnTo>
                    <a:pt x="6195" y="42602"/>
                  </a:lnTo>
                  <a:lnTo>
                    <a:pt x="1133" y="33645"/>
                  </a:lnTo>
                  <a:close/>
                </a:path>
              </a:pathLst>
            </a:custGeom>
            <a:noFill/>
            <a:ln w="12700" cap="flat" cmpd="sng">
              <a:solidFill>
                <a:srgbClr val="50505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6" name="Google Shape;1986;p79"/>
            <p:cNvSpPr/>
            <p:nvPr/>
          </p:nvSpPr>
          <p:spPr>
            <a:xfrm>
              <a:off x="10050780" y="4076700"/>
              <a:ext cx="52069" cy="52069"/>
            </a:xfrm>
            <a:custGeom>
              <a:avLst/>
              <a:gdLst/>
              <a:ahLst/>
              <a:cxnLst/>
              <a:rect l="l" t="t" r="r" b="b"/>
              <a:pathLst>
                <a:path w="52070" h="52070" extrusionOk="0">
                  <a:moveTo>
                    <a:pt x="0" y="25907"/>
                  </a:moveTo>
                  <a:lnTo>
                    <a:pt x="2030" y="15805"/>
                  </a:lnTo>
                  <a:lnTo>
                    <a:pt x="7572" y="7572"/>
                  </a:lnTo>
                  <a:lnTo>
                    <a:pt x="15805" y="2030"/>
                  </a:lnTo>
                  <a:lnTo>
                    <a:pt x="25908" y="0"/>
                  </a:lnTo>
                  <a:lnTo>
                    <a:pt x="36010" y="2030"/>
                  </a:lnTo>
                  <a:lnTo>
                    <a:pt x="44243" y="7572"/>
                  </a:lnTo>
                  <a:lnTo>
                    <a:pt x="49785" y="15805"/>
                  </a:lnTo>
                  <a:lnTo>
                    <a:pt x="51816" y="25907"/>
                  </a:lnTo>
                  <a:lnTo>
                    <a:pt x="49785" y="36010"/>
                  </a:lnTo>
                  <a:lnTo>
                    <a:pt x="44243" y="44243"/>
                  </a:lnTo>
                  <a:lnTo>
                    <a:pt x="36010" y="49785"/>
                  </a:lnTo>
                  <a:lnTo>
                    <a:pt x="25908" y="51816"/>
                  </a:lnTo>
                  <a:lnTo>
                    <a:pt x="15805" y="49785"/>
                  </a:lnTo>
                  <a:lnTo>
                    <a:pt x="7572" y="44243"/>
                  </a:lnTo>
                  <a:lnTo>
                    <a:pt x="2030" y="36010"/>
                  </a:lnTo>
                  <a:lnTo>
                    <a:pt x="0" y="25907"/>
                  </a:lnTo>
                  <a:close/>
                </a:path>
              </a:pathLst>
            </a:custGeom>
            <a:noFill/>
            <a:ln w="12175" cap="flat" cmpd="sng">
              <a:solidFill>
                <a:srgbClr val="50505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7" name="Google Shape;1987;p79"/>
            <p:cNvSpPr/>
            <p:nvPr/>
          </p:nvSpPr>
          <p:spPr>
            <a:xfrm>
              <a:off x="10308984" y="3937648"/>
              <a:ext cx="51435" cy="52069"/>
            </a:xfrm>
            <a:custGeom>
              <a:avLst/>
              <a:gdLst/>
              <a:ahLst/>
              <a:cxnLst/>
              <a:rect l="l" t="t" r="r" b="b"/>
              <a:pathLst>
                <a:path w="51434" h="52070" extrusionOk="0">
                  <a:moveTo>
                    <a:pt x="3034" y="38086"/>
                  </a:moveTo>
                  <a:lnTo>
                    <a:pt x="0" y="28251"/>
                  </a:lnTo>
                  <a:lnTo>
                    <a:pt x="954" y="18369"/>
                  </a:lnTo>
                  <a:lnTo>
                    <a:pt x="5552" y="9582"/>
                  </a:lnTo>
                  <a:lnTo>
                    <a:pt x="13448" y="3034"/>
                  </a:lnTo>
                  <a:lnTo>
                    <a:pt x="23209" y="0"/>
                  </a:lnTo>
                  <a:lnTo>
                    <a:pt x="33053" y="954"/>
                  </a:lnTo>
                  <a:lnTo>
                    <a:pt x="41826" y="5552"/>
                  </a:lnTo>
                  <a:lnTo>
                    <a:pt x="48373" y="13448"/>
                  </a:lnTo>
                  <a:lnTo>
                    <a:pt x="51407" y="23211"/>
                  </a:lnTo>
                  <a:lnTo>
                    <a:pt x="50452" y="33069"/>
                  </a:lnTo>
                  <a:lnTo>
                    <a:pt x="45854" y="41880"/>
                  </a:lnTo>
                  <a:lnTo>
                    <a:pt x="37959" y="48500"/>
                  </a:lnTo>
                  <a:lnTo>
                    <a:pt x="28197" y="51462"/>
                  </a:lnTo>
                  <a:lnTo>
                    <a:pt x="18353" y="50484"/>
                  </a:lnTo>
                  <a:lnTo>
                    <a:pt x="9580" y="45910"/>
                  </a:lnTo>
                  <a:lnTo>
                    <a:pt x="3034" y="38086"/>
                  </a:lnTo>
                  <a:close/>
                </a:path>
              </a:pathLst>
            </a:custGeom>
            <a:noFill/>
            <a:ln w="12700" cap="flat" cmpd="sng">
              <a:solidFill>
                <a:srgbClr val="50505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8" name="Google Shape;1988;p79"/>
            <p:cNvSpPr/>
            <p:nvPr/>
          </p:nvSpPr>
          <p:spPr>
            <a:xfrm>
              <a:off x="10049256" y="3884676"/>
              <a:ext cx="263525" cy="200660"/>
            </a:xfrm>
            <a:custGeom>
              <a:avLst/>
              <a:gdLst/>
              <a:ahLst/>
              <a:cxnLst/>
              <a:rect l="l" t="t" r="r" b="b"/>
              <a:pathLst>
                <a:path w="263525" h="200660" extrusionOk="0">
                  <a:moveTo>
                    <a:pt x="15240" y="0"/>
                  </a:moveTo>
                  <a:lnTo>
                    <a:pt x="261112" y="70993"/>
                  </a:lnTo>
                </a:path>
                <a:path w="263525" h="200660" extrusionOk="0">
                  <a:moveTo>
                    <a:pt x="0" y="13716"/>
                  </a:moveTo>
                  <a:lnTo>
                    <a:pt x="27304" y="193040"/>
                  </a:lnTo>
                </a:path>
                <a:path w="263525" h="200660" extrusionOk="0">
                  <a:moveTo>
                    <a:pt x="263144" y="91440"/>
                  </a:moveTo>
                  <a:lnTo>
                    <a:pt x="45720" y="200406"/>
                  </a:lnTo>
                </a:path>
              </a:pathLst>
            </a:custGeom>
            <a:noFill/>
            <a:ln w="12175" cap="flat" cmpd="sng">
              <a:solidFill>
                <a:srgbClr val="50505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9" name="Google Shape;1989;p79"/>
            <p:cNvSpPr/>
            <p:nvPr/>
          </p:nvSpPr>
          <p:spPr>
            <a:xfrm>
              <a:off x="10076687" y="5178552"/>
              <a:ext cx="220979" cy="244475"/>
            </a:xfrm>
            <a:custGeom>
              <a:avLst/>
              <a:gdLst/>
              <a:ahLst/>
              <a:cxnLst/>
              <a:rect l="l" t="t" r="r" b="b"/>
              <a:pathLst>
                <a:path w="220979" h="244475" extrusionOk="0">
                  <a:moveTo>
                    <a:pt x="0" y="143256"/>
                  </a:moveTo>
                  <a:lnTo>
                    <a:pt x="0" y="243332"/>
                  </a:lnTo>
                </a:path>
                <a:path w="220979" h="244475" extrusionOk="0">
                  <a:moveTo>
                    <a:pt x="73151" y="59436"/>
                  </a:moveTo>
                  <a:lnTo>
                    <a:pt x="73151" y="243586"/>
                  </a:lnTo>
                </a:path>
                <a:path w="220979" h="244475" extrusionOk="0">
                  <a:moveTo>
                    <a:pt x="147827" y="94488"/>
                  </a:moveTo>
                  <a:lnTo>
                    <a:pt x="147827" y="244094"/>
                  </a:lnTo>
                </a:path>
                <a:path w="220979" h="244475" extrusionOk="0">
                  <a:moveTo>
                    <a:pt x="220979" y="0"/>
                  </a:moveTo>
                  <a:lnTo>
                    <a:pt x="220979" y="243967"/>
                  </a:lnTo>
                </a:path>
              </a:pathLst>
            </a:custGeom>
            <a:noFill/>
            <a:ln w="12175" cap="flat" cmpd="sng">
              <a:solidFill>
                <a:srgbClr val="50505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0" name="Google Shape;1990;p79"/>
            <p:cNvSpPr/>
            <p:nvPr/>
          </p:nvSpPr>
          <p:spPr>
            <a:xfrm>
              <a:off x="9988296" y="5119116"/>
              <a:ext cx="399415" cy="250190"/>
            </a:xfrm>
            <a:custGeom>
              <a:avLst/>
              <a:gdLst/>
              <a:ahLst/>
              <a:cxnLst/>
              <a:rect l="l" t="t" r="r" b="b"/>
              <a:pathLst>
                <a:path w="399415" h="250189" extrusionOk="0">
                  <a:moveTo>
                    <a:pt x="49783" y="249935"/>
                  </a:moveTo>
                  <a:lnTo>
                    <a:pt x="43306" y="249935"/>
                  </a:lnTo>
                  <a:lnTo>
                    <a:pt x="26467" y="246544"/>
                  </a:lnTo>
                  <a:lnTo>
                    <a:pt x="12700" y="237283"/>
                  </a:lnTo>
                  <a:lnTo>
                    <a:pt x="3409" y="223521"/>
                  </a:lnTo>
                  <a:lnTo>
                    <a:pt x="0" y="206628"/>
                  </a:lnTo>
                  <a:lnTo>
                    <a:pt x="0" y="43306"/>
                  </a:lnTo>
                  <a:lnTo>
                    <a:pt x="3409" y="26414"/>
                  </a:lnTo>
                  <a:lnTo>
                    <a:pt x="12700" y="12652"/>
                  </a:lnTo>
                  <a:lnTo>
                    <a:pt x="26467" y="3391"/>
                  </a:lnTo>
                  <a:lnTo>
                    <a:pt x="43306" y="0"/>
                  </a:lnTo>
                  <a:lnTo>
                    <a:pt x="355980" y="0"/>
                  </a:lnTo>
                  <a:lnTo>
                    <a:pt x="372820" y="3391"/>
                  </a:lnTo>
                  <a:lnTo>
                    <a:pt x="386587" y="12652"/>
                  </a:lnTo>
                  <a:lnTo>
                    <a:pt x="395878" y="26414"/>
                  </a:lnTo>
                  <a:lnTo>
                    <a:pt x="399287" y="43306"/>
                  </a:lnTo>
                  <a:lnTo>
                    <a:pt x="399287" y="206628"/>
                  </a:lnTo>
                  <a:lnTo>
                    <a:pt x="395878" y="223521"/>
                  </a:lnTo>
                  <a:lnTo>
                    <a:pt x="386587" y="237283"/>
                  </a:lnTo>
                  <a:lnTo>
                    <a:pt x="372820" y="246544"/>
                  </a:lnTo>
                  <a:lnTo>
                    <a:pt x="355980" y="249935"/>
                  </a:lnTo>
                  <a:lnTo>
                    <a:pt x="349503" y="249935"/>
                  </a:lnTo>
                </a:path>
              </a:pathLst>
            </a:custGeom>
            <a:noFill/>
            <a:ln w="12175" cap="flat" cmpd="sng">
              <a:solidFill>
                <a:srgbClr val="50505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1" name="Google Shape;1991;p79"/>
            <p:cNvSpPr/>
            <p:nvPr/>
          </p:nvSpPr>
          <p:spPr>
            <a:xfrm>
              <a:off x="5237734" y="2380487"/>
              <a:ext cx="5948680" cy="2900045"/>
            </a:xfrm>
            <a:custGeom>
              <a:avLst/>
              <a:gdLst/>
              <a:ahLst/>
              <a:cxnLst/>
              <a:rect l="l" t="t" r="r" b="b"/>
              <a:pathLst>
                <a:path w="5948680" h="2900045" extrusionOk="0">
                  <a:moveTo>
                    <a:pt x="12700" y="1858010"/>
                  </a:moveTo>
                  <a:lnTo>
                    <a:pt x="0" y="1858010"/>
                  </a:lnTo>
                  <a:lnTo>
                    <a:pt x="0" y="1907286"/>
                  </a:lnTo>
                  <a:lnTo>
                    <a:pt x="4826" y="1902460"/>
                  </a:lnTo>
                  <a:lnTo>
                    <a:pt x="4826" y="1913636"/>
                  </a:lnTo>
                  <a:lnTo>
                    <a:pt x="9779" y="1913636"/>
                  </a:lnTo>
                  <a:lnTo>
                    <a:pt x="12700" y="1910842"/>
                  </a:lnTo>
                  <a:lnTo>
                    <a:pt x="12700" y="1900936"/>
                  </a:lnTo>
                  <a:lnTo>
                    <a:pt x="12700" y="1858010"/>
                  </a:lnTo>
                  <a:close/>
                </a:path>
                <a:path w="5948680" h="2900045" extrusionOk="0">
                  <a:moveTo>
                    <a:pt x="12700" y="1769110"/>
                  </a:moveTo>
                  <a:lnTo>
                    <a:pt x="0" y="1769110"/>
                  </a:lnTo>
                  <a:lnTo>
                    <a:pt x="0" y="1819910"/>
                  </a:lnTo>
                  <a:lnTo>
                    <a:pt x="12700" y="1819910"/>
                  </a:lnTo>
                  <a:lnTo>
                    <a:pt x="12700" y="1769110"/>
                  </a:lnTo>
                  <a:close/>
                </a:path>
                <a:path w="5948680" h="2900045" extrusionOk="0">
                  <a:moveTo>
                    <a:pt x="12700" y="1680210"/>
                  </a:moveTo>
                  <a:lnTo>
                    <a:pt x="0" y="1680210"/>
                  </a:lnTo>
                  <a:lnTo>
                    <a:pt x="0" y="1731010"/>
                  </a:lnTo>
                  <a:lnTo>
                    <a:pt x="12700" y="1731010"/>
                  </a:lnTo>
                  <a:lnTo>
                    <a:pt x="12700" y="1680210"/>
                  </a:lnTo>
                  <a:close/>
                </a:path>
                <a:path w="5948680" h="2900045" extrusionOk="0">
                  <a:moveTo>
                    <a:pt x="12700" y="1591310"/>
                  </a:moveTo>
                  <a:lnTo>
                    <a:pt x="0" y="1591310"/>
                  </a:lnTo>
                  <a:lnTo>
                    <a:pt x="0" y="1642110"/>
                  </a:lnTo>
                  <a:lnTo>
                    <a:pt x="12700" y="1642110"/>
                  </a:lnTo>
                  <a:lnTo>
                    <a:pt x="12700" y="1591310"/>
                  </a:lnTo>
                  <a:close/>
                </a:path>
                <a:path w="5948680" h="2900045" extrusionOk="0">
                  <a:moveTo>
                    <a:pt x="12700" y="1502410"/>
                  </a:moveTo>
                  <a:lnTo>
                    <a:pt x="0" y="1502410"/>
                  </a:lnTo>
                  <a:lnTo>
                    <a:pt x="0" y="1553210"/>
                  </a:lnTo>
                  <a:lnTo>
                    <a:pt x="12700" y="1553210"/>
                  </a:lnTo>
                  <a:lnTo>
                    <a:pt x="12700" y="1502410"/>
                  </a:lnTo>
                  <a:close/>
                </a:path>
                <a:path w="5948680" h="2900045" extrusionOk="0">
                  <a:moveTo>
                    <a:pt x="12700" y="1413510"/>
                  </a:moveTo>
                  <a:lnTo>
                    <a:pt x="0" y="1413510"/>
                  </a:lnTo>
                  <a:lnTo>
                    <a:pt x="0" y="1464310"/>
                  </a:lnTo>
                  <a:lnTo>
                    <a:pt x="12700" y="1464310"/>
                  </a:lnTo>
                  <a:lnTo>
                    <a:pt x="12700" y="1413510"/>
                  </a:lnTo>
                  <a:close/>
                </a:path>
                <a:path w="5948680" h="2900045" extrusionOk="0">
                  <a:moveTo>
                    <a:pt x="12700" y="1324610"/>
                  </a:moveTo>
                  <a:lnTo>
                    <a:pt x="0" y="1324610"/>
                  </a:lnTo>
                  <a:lnTo>
                    <a:pt x="0" y="1375410"/>
                  </a:lnTo>
                  <a:lnTo>
                    <a:pt x="12700" y="1375410"/>
                  </a:lnTo>
                  <a:lnTo>
                    <a:pt x="12700" y="1324610"/>
                  </a:lnTo>
                  <a:close/>
                </a:path>
                <a:path w="5948680" h="2900045" extrusionOk="0">
                  <a:moveTo>
                    <a:pt x="12700" y="1235710"/>
                  </a:moveTo>
                  <a:lnTo>
                    <a:pt x="0" y="1235710"/>
                  </a:lnTo>
                  <a:lnTo>
                    <a:pt x="0" y="1286510"/>
                  </a:lnTo>
                  <a:lnTo>
                    <a:pt x="12700" y="1286510"/>
                  </a:lnTo>
                  <a:lnTo>
                    <a:pt x="12700" y="1235710"/>
                  </a:lnTo>
                  <a:close/>
                </a:path>
                <a:path w="5948680" h="2900045" extrusionOk="0">
                  <a:moveTo>
                    <a:pt x="12700" y="1146810"/>
                  </a:moveTo>
                  <a:lnTo>
                    <a:pt x="0" y="1146810"/>
                  </a:lnTo>
                  <a:lnTo>
                    <a:pt x="0" y="1197610"/>
                  </a:lnTo>
                  <a:lnTo>
                    <a:pt x="12700" y="1197610"/>
                  </a:lnTo>
                  <a:lnTo>
                    <a:pt x="12700" y="1146810"/>
                  </a:lnTo>
                  <a:close/>
                </a:path>
                <a:path w="5948680" h="2900045" extrusionOk="0">
                  <a:moveTo>
                    <a:pt x="12700" y="1057910"/>
                  </a:moveTo>
                  <a:lnTo>
                    <a:pt x="0" y="1057910"/>
                  </a:lnTo>
                  <a:lnTo>
                    <a:pt x="0" y="1108710"/>
                  </a:lnTo>
                  <a:lnTo>
                    <a:pt x="12700" y="1108710"/>
                  </a:lnTo>
                  <a:lnTo>
                    <a:pt x="12700" y="1057910"/>
                  </a:lnTo>
                  <a:close/>
                </a:path>
                <a:path w="5948680" h="2900045" extrusionOk="0">
                  <a:moveTo>
                    <a:pt x="12700" y="969010"/>
                  </a:moveTo>
                  <a:lnTo>
                    <a:pt x="0" y="969010"/>
                  </a:lnTo>
                  <a:lnTo>
                    <a:pt x="0" y="1019810"/>
                  </a:lnTo>
                  <a:lnTo>
                    <a:pt x="12700" y="1019810"/>
                  </a:lnTo>
                  <a:lnTo>
                    <a:pt x="12700" y="969010"/>
                  </a:lnTo>
                  <a:close/>
                </a:path>
                <a:path w="5948680" h="2900045" extrusionOk="0">
                  <a:moveTo>
                    <a:pt x="12700" y="880110"/>
                  </a:moveTo>
                  <a:lnTo>
                    <a:pt x="0" y="880110"/>
                  </a:lnTo>
                  <a:lnTo>
                    <a:pt x="0" y="930910"/>
                  </a:lnTo>
                  <a:lnTo>
                    <a:pt x="12700" y="930910"/>
                  </a:lnTo>
                  <a:lnTo>
                    <a:pt x="12700" y="880110"/>
                  </a:lnTo>
                  <a:close/>
                </a:path>
                <a:path w="5948680" h="2900045" extrusionOk="0">
                  <a:moveTo>
                    <a:pt x="12700" y="791210"/>
                  </a:moveTo>
                  <a:lnTo>
                    <a:pt x="0" y="791210"/>
                  </a:lnTo>
                  <a:lnTo>
                    <a:pt x="0" y="842010"/>
                  </a:lnTo>
                  <a:lnTo>
                    <a:pt x="12700" y="842010"/>
                  </a:lnTo>
                  <a:lnTo>
                    <a:pt x="12700" y="791210"/>
                  </a:lnTo>
                  <a:close/>
                </a:path>
                <a:path w="5948680" h="2900045" extrusionOk="0">
                  <a:moveTo>
                    <a:pt x="12700" y="702310"/>
                  </a:moveTo>
                  <a:lnTo>
                    <a:pt x="0" y="702310"/>
                  </a:lnTo>
                  <a:lnTo>
                    <a:pt x="0" y="753110"/>
                  </a:lnTo>
                  <a:lnTo>
                    <a:pt x="12700" y="753110"/>
                  </a:lnTo>
                  <a:lnTo>
                    <a:pt x="12700" y="702310"/>
                  </a:lnTo>
                  <a:close/>
                </a:path>
                <a:path w="5948680" h="2900045" extrusionOk="0">
                  <a:moveTo>
                    <a:pt x="12700" y="613410"/>
                  </a:moveTo>
                  <a:lnTo>
                    <a:pt x="0" y="613410"/>
                  </a:lnTo>
                  <a:lnTo>
                    <a:pt x="0" y="664210"/>
                  </a:lnTo>
                  <a:lnTo>
                    <a:pt x="12700" y="664210"/>
                  </a:lnTo>
                  <a:lnTo>
                    <a:pt x="12700" y="613410"/>
                  </a:lnTo>
                  <a:close/>
                </a:path>
                <a:path w="5948680" h="2900045" extrusionOk="0">
                  <a:moveTo>
                    <a:pt x="12700" y="524510"/>
                  </a:moveTo>
                  <a:lnTo>
                    <a:pt x="0" y="524510"/>
                  </a:lnTo>
                  <a:lnTo>
                    <a:pt x="0" y="575310"/>
                  </a:lnTo>
                  <a:lnTo>
                    <a:pt x="12700" y="575310"/>
                  </a:lnTo>
                  <a:lnTo>
                    <a:pt x="12700" y="524510"/>
                  </a:lnTo>
                  <a:close/>
                </a:path>
                <a:path w="5948680" h="2900045" extrusionOk="0">
                  <a:moveTo>
                    <a:pt x="12700" y="435610"/>
                  </a:moveTo>
                  <a:lnTo>
                    <a:pt x="0" y="435610"/>
                  </a:lnTo>
                  <a:lnTo>
                    <a:pt x="0" y="486410"/>
                  </a:lnTo>
                  <a:lnTo>
                    <a:pt x="12700" y="486410"/>
                  </a:lnTo>
                  <a:lnTo>
                    <a:pt x="12700" y="435610"/>
                  </a:lnTo>
                  <a:close/>
                </a:path>
                <a:path w="5948680" h="2900045" extrusionOk="0">
                  <a:moveTo>
                    <a:pt x="12700" y="346710"/>
                  </a:moveTo>
                  <a:lnTo>
                    <a:pt x="0" y="346710"/>
                  </a:lnTo>
                  <a:lnTo>
                    <a:pt x="0" y="397510"/>
                  </a:lnTo>
                  <a:lnTo>
                    <a:pt x="12700" y="397510"/>
                  </a:lnTo>
                  <a:lnTo>
                    <a:pt x="12700" y="346710"/>
                  </a:lnTo>
                  <a:close/>
                </a:path>
                <a:path w="5948680" h="2900045" extrusionOk="0">
                  <a:moveTo>
                    <a:pt x="12700" y="257810"/>
                  </a:moveTo>
                  <a:lnTo>
                    <a:pt x="0" y="257810"/>
                  </a:lnTo>
                  <a:lnTo>
                    <a:pt x="0" y="308610"/>
                  </a:lnTo>
                  <a:lnTo>
                    <a:pt x="12700" y="308610"/>
                  </a:lnTo>
                  <a:lnTo>
                    <a:pt x="12700" y="257810"/>
                  </a:lnTo>
                  <a:close/>
                </a:path>
                <a:path w="5948680" h="2900045" extrusionOk="0">
                  <a:moveTo>
                    <a:pt x="12700" y="168910"/>
                  </a:moveTo>
                  <a:lnTo>
                    <a:pt x="0" y="168910"/>
                  </a:lnTo>
                  <a:lnTo>
                    <a:pt x="0" y="219710"/>
                  </a:lnTo>
                  <a:lnTo>
                    <a:pt x="12700" y="219710"/>
                  </a:lnTo>
                  <a:lnTo>
                    <a:pt x="12700" y="168910"/>
                  </a:lnTo>
                  <a:close/>
                </a:path>
                <a:path w="5948680" h="2900045" extrusionOk="0">
                  <a:moveTo>
                    <a:pt x="12700" y="80010"/>
                  </a:moveTo>
                  <a:lnTo>
                    <a:pt x="0" y="80010"/>
                  </a:lnTo>
                  <a:lnTo>
                    <a:pt x="0" y="130810"/>
                  </a:lnTo>
                  <a:lnTo>
                    <a:pt x="12700" y="130810"/>
                  </a:lnTo>
                  <a:lnTo>
                    <a:pt x="12700" y="80010"/>
                  </a:lnTo>
                  <a:close/>
                </a:path>
                <a:path w="5948680" h="2900045" extrusionOk="0">
                  <a:moveTo>
                    <a:pt x="53340" y="31750"/>
                  </a:moveTo>
                  <a:lnTo>
                    <a:pt x="2794" y="31750"/>
                  </a:lnTo>
                  <a:lnTo>
                    <a:pt x="0" y="34544"/>
                  </a:lnTo>
                  <a:lnTo>
                    <a:pt x="0" y="41910"/>
                  </a:lnTo>
                  <a:lnTo>
                    <a:pt x="8890" y="41910"/>
                  </a:lnTo>
                  <a:lnTo>
                    <a:pt x="6350" y="44450"/>
                  </a:lnTo>
                  <a:lnTo>
                    <a:pt x="53340" y="44450"/>
                  </a:lnTo>
                  <a:lnTo>
                    <a:pt x="53340" y="41910"/>
                  </a:lnTo>
                  <a:lnTo>
                    <a:pt x="53340" y="38100"/>
                  </a:lnTo>
                  <a:lnTo>
                    <a:pt x="53340" y="31750"/>
                  </a:lnTo>
                  <a:close/>
                </a:path>
                <a:path w="5948680" h="2900045" extrusionOk="0">
                  <a:moveTo>
                    <a:pt x="142240" y="31750"/>
                  </a:moveTo>
                  <a:lnTo>
                    <a:pt x="91440" y="31750"/>
                  </a:lnTo>
                  <a:lnTo>
                    <a:pt x="91440" y="44450"/>
                  </a:lnTo>
                  <a:lnTo>
                    <a:pt x="142240" y="44450"/>
                  </a:lnTo>
                  <a:lnTo>
                    <a:pt x="142240" y="31750"/>
                  </a:lnTo>
                  <a:close/>
                </a:path>
                <a:path w="5948680" h="2900045" extrusionOk="0">
                  <a:moveTo>
                    <a:pt x="231140" y="31750"/>
                  </a:moveTo>
                  <a:lnTo>
                    <a:pt x="180340" y="31750"/>
                  </a:lnTo>
                  <a:lnTo>
                    <a:pt x="180340" y="44450"/>
                  </a:lnTo>
                  <a:lnTo>
                    <a:pt x="231140" y="44450"/>
                  </a:lnTo>
                  <a:lnTo>
                    <a:pt x="231140" y="31750"/>
                  </a:lnTo>
                  <a:close/>
                </a:path>
                <a:path w="5948680" h="2900045" extrusionOk="0">
                  <a:moveTo>
                    <a:pt x="320040" y="31750"/>
                  </a:moveTo>
                  <a:lnTo>
                    <a:pt x="269240" y="31750"/>
                  </a:lnTo>
                  <a:lnTo>
                    <a:pt x="269240" y="44450"/>
                  </a:lnTo>
                  <a:lnTo>
                    <a:pt x="320040" y="44450"/>
                  </a:lnTo>
                  <a:lnTo>
                    <a:pt x="320040" y="31750"/>
                  </a:lnTo>
                  <a:close/>
                </a:path>
                <a:path w="5948680" h="2900045" extrusionOk="0">
                  <a:moveTo>
                    <a:pt x="408940" y="31750"/>
                  </a:moveTo>
                  <a:lnTo>
                    <a:pt x="358140" y="31750"/>
                  </a:lnTo>
                  <a:lnTo>
                    <a:pt x="358140" y="44450"/>
                  </a:lnTo>
                  <a:lnTo>
                    <a:pt x="408940" y="44450"/>
                  </a:lnTo>
                  <a:lnTo>
                    <a:pt x="408940" y="31750"/>
                  </a:lnTo>
                  <a:close/>
                </a:path>
                <a:path w="5948680" h="2900045" extrusionOk="0">
                  <a:moveTo>
                    <a:pt x="489966" y="2223262"/>
                  </a:moveTo>
                  <a:lnTo>
                    <a:pt x="439166" y="2223262"/>
                  </a:lnTo>
                  <a:lnTo>
                    <a:pt x="439166" y="2235962"/>
                  </a:lnTo>
                  <a:lnTo>
                    <a:pt x="489966" y="2235962"/>
                  </a:lnTo>
                  <a:lnTo>
                    <a:pt x="489966" y="2223262"/>
                  </a:lnTo>
                  <a:close/>
                </a:path>
                <a:path w="5948680" h="2900045" extrusionOk="0">
                  <a:moveTo>
                    <a:pt x="497840" y="31750"/>
                  </a:moveTo>
                  <a:lnTo>
                    <a:pt x="447040" y="31750"/>
                  </a:lnTo>
                  <a:lnTo>
                    <a:pt x="447040" y="44450"/>
                  </a:lnTo>
                  <a:lnTo>
                    <a:pt x="497840" y="44450"/>
                  </a:lnTo>
                  <a:lnTo>
                    <a:pt x="497840" y="31750"/>
                  </a:lnTo>
                  <a:close/>
                </a:path>
                <a:path w="5948680" h="2900045" extrusionOk="0">
                  <a:moveTo>
                    <a:pt x="578866" y="2223262"/>
                  </a:moveTo>
                  <a:lnTo>
                    <a:pt x="528066" y="2223262"/>
                  </a:lnTo>
                  <a:lnTo>
                    <a:pt x="528066" y="2235962"/>
                  </a:lnTo>
                  <a:lnTo>
                    <a:pt x="578866" y="2235962"/>
                  </a:lnTo>
                  <a:lnTo>
                    <a:pt x="578866" y="2223262"/>
                  </a:lnTo>
                  <a:close/>
                </a:path>
                <a:path w="5948680" h="2900045" extrusionOk="0">
                  <a:moveTo>
                    <a:pt x="586740" y="31750"/>
                  </a:moveTo>
                  <a:lnTo>
                    <a:pt x="535940" y="31750"/>
                  </a:lnTo>
                  <a:lnTo>
                    <a:pt x="535940" y="44450"/>
                  </a:lnTo>
                  <a:lnTo>
                    <a:pt x="586740" y="44450"/>
                  </a:lnTo>
                  <a:lnTo>
                    <a:pt x="586740" y="31750"/>
                  </a:lnTo>
                  <a:close/>
                </a:path>
                <a:path w="5948680" h="2900045" extrusionOk="0">
                  <a:moveTo>
                    <a:pt x="667766" y="2223262"/>
                  </a:moveTo>
                  <a:lnTo>
                    <a:pt x="616966" y="2223262"/>
                  </a:lnTo>
                  <a:lnTo>
                    <a:pt x="616966" y="2235962"/>
                  </a:lnTo>
                  <a:lnTo>
                    <a:pt x="667766" y="2235962"/>
                  </a:lnTo>
                  <a:lnTo>
                    <a:pt x="667766" y="2223262"/>
                  </a:lnTo>
                  <a:close/>
                </a:path>
                <a:path w="5948680" h="2900045" extrusionOk="0">
                  <a:moveTo>
                    <a:pt x="675640" y="31750"/>
                  </a:moveTo>
                  <a:lnTo>
                    <a:pt x="624840" y="31750"/>
                  </a:lnTo>
                  <a:lnTo>
                    <a:pt x="624840" y="44450"/>
                  </a:lnTo>
                  <a:lnTo>
                    <a:pt x="675640" y="44450"/>
                  </a:lnTo>
                  <a:lnTo>
                    <a:pt x="675640" y="31750"/>
                  </a:lnTo>
                  <a:close/>
                </a:path>
                <a:path w="5948680" h="2900045" extrusionOk="0">
                  <a:moveTo>
                    <a:pt x="756666" y="2223262"/>
                  </a:moveTo>
                  <a:lnTo>
                    <a:pt x="705866" y="2223262"/>
                  </a:lnTo>
                  <a:lnTo>
                    <a:pt x="705866" y="2235962"/>
                  </a:lnTo>
                  <a:lnTo>
                    <a:pt x="756666" y="2235962"/>
                  </a:lnTo>
                  <a:lnTo>
                    <a:pt x="756666" y="2223262"/>
                  </a:lnTo>
                  <a:close/>
                </a:path>
                <a:path w="5948680" h="2900045" extrusionOk="0">
                  <a:moveTo>
                    <a:pt x="764540" y="31750"/>
                  </a:moveTo>
                  <a:lnTo>
                    <a:pt x="713740" y="31750"/>
                  </a:lnTo>
                  <a:lnTo>
                    <a:pt x="713740" y="44450"/>
                  </a:lnTo>
                  <a:lnTo>
                    <a:pt x="764540" y="44450"/>
                  </a:lnTo>
                  <a:lnTo>
                    <a:pt x="764540" y="31750"/>
                  </a:lnTo>
                  <a:close/>
                </a:path>
                <a:path w="5948680" h="2900045" extrusionOk="0">
                  <a:moveTo>
                    <a:pt x="845566" y="2223262"/>
                  </a:moveTo>
                  <a:lnTo>
                    <a:pt x="794766" y="2223262"/>
                  </a:lnTo>
                  <a:lnTo>
                    <a:pt x="794766" y="2235962"/>
                  </a:lnTo>
                  <a:lnTo>
                    <a:pt x="845566" y="2235962"/>
                  </a:lnTo>
                  <a:lnTo>
                    <a:pt x="845566" y="2223262"/>
                  </a:lnTo>
                  <a:close/>
                </a:path>
                <a:path w="5948680" h="2900045" extrusionOk="0">
                  <a:moveTo>
                    <a:pt x="853440" y="31750"/>
                  </a:moveTo>
                  <a:lnTo>
                    <a:pt x="802640" y="31750"/>
                  </a:lnTo>
                  <a:lnTo>
                    <a:pt x="802640" y="44450"/>
                  </a:lnTo>
                  <a:lnTo>
                    <a:pt x="853440" y="44450"/>
                  </a:lnTo>
                  <a:lnTo>
                    <a:pt x="853440" y="31750"/>
                  </a:lnTo>
                  <a:close/>
                </a:path>
                <a:path w="5948680" h="2900045" extrusionOk="0">
                  <a:moveTo>
                    <a:pt x="934466" y="2223262"/>
                  </a:moveTo>
                  <a:lnTo>
                    <a:pt x="883666" y="2223262"/>
                  </a:lnTo>
                  <a:lnTo>
                    <a:pt x="883666" y="2235962"/>
                  </a:lnTo>
                  <a:lnTo>
                    <a:pt x="934466" y="2235962"/>
                  </a:lnTo>
                  <a:lnTo>
                    <a:pt x="934466" y="2223262"/>
                  </a:lnTo>
                  <a:close/>
                </a:path>
                <a:path w="5948680" h="2900045" extrusionOk="0">
                  <a:moveTo>
                    <a:pt x="942340" y="31750"/>
                  </a:moveTo>
                  <a:lnTo>
                    <a:pt x="891540" y="31750"/>
                  </a:lnTo>
                  <a:lnTo>
                    <a:pt x="891540" y="44450"/>
                  </a:lnTo>
                  <a:lnTo>
                    <a:pt x="942340" y="44450"/>
                  </a:lnTo>
                  <a:lnTo>
                    <a:pt x="942340" y="31750"/>
                  </a:lnTo>
                  <a:close/>
                </a:path>
                <a:path w="5948680" h="2900045" extrusionOk="0">
                  <a:moveTo>
                    <a:pt x="1023366" y="2223262"/>
                  </a:moveTo>
                  <a:lnTo>
                    <a:pt x="972566" y="2223262"/>
                  </a:lnTo>
                  <a:lnTo>
                    <a:pt x="972566" y="2235962"/>
                  </a:lnTo>
                  <a:lnTo>
                    <a:pt x="1023366" y="2235962"/>
                  </a:lnTo>
                  <a:lnTo>
                    <a:pt x="1023366" y="2223262"/>
                  </a:lnTo>
                  <a:close/>
                </a:path>
                <a:path w="5948680" h="2900045" extrusionOk="0">
                  <a:moveTo>
                    <a:pt x="1031240" y="31750"/>
                  </a:moveTo>
                  <a:lnTo>
                    <a:pt x="980440" y="31750"/>
                  </a:lnTo>
                  <a:lnTo>
                    <a:pt x="980440" y="44450"/>
                  </a:lnTo>
                  <a:lnTo>
                    <a:pt x="1031240" y="44450"/>
                  </a:lnTo>
                  <a:lnTo>
                    <a:pt x="1031240" y="31750"/>
                  </a:lnTo>
                  <a:close/>
                </a:path>
                <a:path w="5948680" h="2900045" extrusionOk="0">
                  <a:moveTo>
                    <a:pt x="1112266" y="2223262"/>
                  </a:moveTo>
                  <a:lnTo>
                    <a:pt x="1061466" y="2223262"/>
                  </a:lnTo>
                  <a:lnTo>
                    <a:pt x="1061466" y="2235962"/>
                  </a:lnTo>
                  <a:lnTo>
                    <a:pt x="1112266" y="2235962"/>
                  </a:lnTo>
                  <a:lnTo>
                    <a:pt x="1112266" y="2223262"/>
                  </a:lnTo>
                  <a:close/>
                </a:path>
                <a:path w="5948680" h="2900045" extrusionOk="0">
                  <a:moveTo>
                    <a:pt x="1120140" y="31750"/>
                  </a:moveTo>
                  <a:lnTo>
                    <a:pt x="1069340" y="31750"/>
                  </a:lnTo>
                  <a:lnTo>
                    <a:pt x="1069340" y="44450"/>
                  </a:lnTo>
                  <a:lnTo>
                    <a:pt x="1120140" y="44450"/>
                  </a:lnTo>
                  <a:lnTo>
                    <a:pt x="1120140" y="31750"/>
                  </a:lnTo>
                  <a:close/>
                </a:path>
                <a:path w="5948680" h="2900045" extrusionOk="0">
                  <a:moveTo>
                    <a:pt x="1201166" y="2223262"/>
                  </a:moveTo>
                  <a:lnTo>
                    <a:pt x="1150366" y="2223262"/>
                  </a:lnTo>
                  <a:lnTo>
                    <a:pt x="1150366" y="2235962"/>
                  </a:lnTo>
                  <a:lnTo>
                    <a:pt x="1201166" y="2235962"/>
                  </a:lnTo>
                  <a:lnTo>
                    <a:pt x="1201166" y="2223262"/>
                  </a:lnTo>
                  <a:close/>
                </a:path>
                <a:path w="5948680" h="2900045" extrusionOk="0">
                  <a:moveTo>
                    <a:pt x="1209040" y="31750"/>
                  </a:moveTo>
                  <a:lnTo>
                    <a:pt x="1158240" y="31750"/>
                  </a:lnTo>
                  <a:lnTo>
                    <a:pt x="1158240" y="44450"/>
                  </a:lnTo>
                  <a:lnTo>
                    <a:pt x="1209040" y="44450"/>
                  </a:lnTo>
                  <a:lnTo>
                    <a:pt x="1209040" y="31750"/>
                  </a:lnTo>
                  <a:close/>
                </a:path>
                <a:path w="5948680" h="2900045" extrusionOk="0">
                  <a:moveTo>
                    <a:pt x="1290066" y="2223262"/>
                  </a:moveTo>
                  <a:lnTo>
                    <a:pt x="1239266" y="2223262"/>
                  </a:lnTo>
                  <a:lnTo>
                    <a:pt x="1239266" y="2235962"/>
                  </a:lnTo>
                  <a:lnTo>
                    <a:pt x="1290066" y="2235962"/>
                  </a:lnTo>
                  <a:lnTo>
                    <a:pt x="1290066" y="2223262"/>
                  </a:lnTo>
                  <a:close/>
                </a:path>
                <a:path w="5948680" h="2900045" extrusionOk="0">
                  <a:moveTo>
                    <a:pt x="1297940" y="31750"/>
                  </a:moveTo>
                  <a:lnTo>
                    <a:pt x="1247140" y="31750"/>
                  </a:lnTo>
                  <a:lnTo>
                    <a:pt x="1247140" y="44450"/>
                  </a:lnTo>
                  <a:lnTo>
                    <a:pt x="1297940" y="44450"/>
                  </a:lnTo>
                  <a:lnTo>
                    <a:pt x="1297940" y="31750"/>
                  </a:lnTo>
                  <a:close/>
                </a:path>
                <a:path w="5948680" h="2900045" extrusionOk="0">
                  <a:moveTo>
                    <a:pt x="1378966" y="2223262"/>
                  </a:moveTo>
                  <a:lnTo>
                    <a:pt x="1328166" y="2223262"/>
                  </a:lnTo>
                  <a:lnTo>
                    <a:pt x="1328166" y="2235962"/>
                  </a:lnTo>
                  <a:lnTo>
                    <a:pt x="1378966" y="2235962"/>
                  </a:lnTo>
                  <a:lnTo>
                    <a:pt x="1378966" y="2223262"/>
                  </a:lnTo>
                  <a:close/>
                </a:path>
                <a:path w="5948680" h="2900045" extrusionOk="0">
                  <a:moveTo>
                    <a:pt x="1386840" y="31750"/>
                  </a:moveTo>
                  <a:lnTo>
                    <a:pt x="1336040" y="31750"/>
                  </a:lnTo>
                  <a:lnTo>
                    <a:pt x="1336040" y="44450"/>
                  </a:lnTo>
                  <a:lnTo>
                    <a:pt x="1386840" y="44450"/>
                  </a:lnTo>
                  <a:lnTo>
                    <a:pt x="1386840" y="31750"/>
                  </a:lnTo>
                  <a:close/>
                </a:path>
                <a:path w="5948680" h="2900045" extrusionOk="0">
                  <a:moveTo>
                    <a:pt x="1467866" y="2223262"/>
                  </a:moveTo>
                  <a:lnTo>
                    <a:pt x="1417066" y="2223262"/>
                  </a:lnTo>
                  <a:lnTo>
                    <a:pt x="1417066" y="2235962"/>
                  </a:lnTo>
                  <a:lnTo>
                    <a:pt x="1467866" y="2235962"/>
                  </a:lnTo>
                  <a:lnTo>
                    <a:pt x="1467866" y="2223262"/>
                  </a:lnTo>
                  <a:close/>
                </a:path>
                <a:path w="5948680" h="2900045" extrusionOk="0">
                  <a:moveTo>
                    <a:pt x="1475740" y="31750"/>
                  </a:moveTo>
                  <a:lnTo>
                    <a:pt x="1424940" y="31750"/>
                  </a:lnTo>
                  <a:lnTo>
                    <a:pt x="1424940" y="44450"/>
                  </a:lnTo>
                  <a:lnTo>
                    <a:pt x="1475740" y="44450"/>
                  </a:lnTo>
                  <a:lnTo>
                    <a:pt x="1475740" y="31750"/>
                  </a:lnTo>
                  <a:close/>
                </a:path>
                <a:path w="5948680" h="2900045" extrusionOk="0">
                  <a:moveTo>
                    <a:pt x="1556766" y="2223262"/>
                  </a:moveTo>
                  <a:lnTo>
                    <a:pt x="1505966" y="2223262"/>
                  </a:lnTo>
                  <a:lnTo>
                    <a:pt x="1505966" y="2235962"/>
                  </a:lnTo>
                  <a:lnTo>
                    <a:pt x="1556766" y="2235962"/>
                  </a:lnTo>
                  <a:lnTo>
                    <a:pt x="1556766" y="2223262"/>
                  </a:lnTo>
                  <a:close/>
                </a:path>
                <a:path w="5948680" h="2900045" extrusionOk="0">
                  <a:moveTo>
                    <a:pt x="1564640" y="31750"/>
                  </a:moveTo>
                  <a:lnTo>
                    <a:pt x="1513840" y="31750"/>
                  </a:lnTo>
                  <a:lnTo>
                    <a:pt x="1513840" y="44450"/>
                  </a:lnTo>
                  <a:lnTo>
                    <a:pt x="1564640" y="44450"/>
                  </a:lnTo>
                  <a:lnTo>
                    <a:pt x="1564640" y="31750"/>
                  </a:lnTo>
                  <a:close/>
                </a:path>
                <a:path w="5948680" h="2900045" extrusionOk="0">
                  <a:moveTo>
                    <a:pt x="1645666" y="2223262"/>
                  </a:moveTo>
                  <a:lnTo>
                    <a:pt x="1594866" y="2223262"/>
                  </a:lnTo>
                  <a:lnTo>
                    <a:pt x="1594866" y="2235962"/>
                  </a:lnTo>
                  <a:lnTo>
                    <a:pt x="1645666" y="2235962"/>
                  </a:lnTo>
                  <a:lnTo>
                    <a:pt x="1645666" y="2223262"/>
                  </a:lnTo>
                  <a:close/>
                </a:path>
                <a:path w="5948680" h="2900045" extrusionOk="0">
                  <a:moveTo>
                    <a:pt x="1653540" y="31750"/>
                  </a:moveTo>
                  <a:lnTo>
                    <a:pt x="1602740" y="31750"/>
                  </a:lnTo>
                  <a:lnTo>
                    <a:pt x="1602740" y="44450"/>
                  </a:lnTo>
                  <a:lnTo>
                    <a:pt x="1653540" y="44450"/>
                  </a:lnTo>
                  <a:lnTo>
                    <a:pt x="1653540" y="31750"/>
                  </a:lnTo>
                  <a:close/>
                </a:path>
                <a:path w="5948680" h="2900045" extrusionOk="0">
                  <a:moveTo>
                    <a:pt x="1734566" y="2223262"/>
                  </a:moveTo>
                  <a:lnTo>
                    <a:pt x="1683766" y="2223262"/>
                  </a:lnTo>
                  <a:lnTo>
                    <a:pt x="1683766" y="2235962"/>
                  </a:lnTo>
                  <a:lnTo>
                    <a:pt x="1734566" y="2235962"/>
                  </a:lnTo>
                  <a:lnTo>
                    <a:pt x="1734566" y="2223262"/>
                  </a:lnTo>
                  <a:close/>
                </a:path>
                <a:path w="5948680" h="2900045" extrusionOk="0">
                  <a:moveTo>
                    <a:pt x="1742440" y="31750"/>
                  </a:moveTo>
                  <a:lnTo>
                    <a:pt x="1691640" y="31750"/>
                  </a:lnTo>
                  <a:lnTo>
                    <a:pt x="1691640" y="44450"/>
                  </a:lnTo>
                  <a:lnTo>
                    <a:pt x="1742440" y="44450"/>
                  </a:lnTo>
                  <a:lnTo>
                    <a:pt x="1742440" y="31750"/>
                  </a:lnTo>
                  <a:close/>
                </a:path>
                <a:path w="5948680" h="2900045" extrusionOk="0">
                  <a:moveTo>
                    <a:pt x="1795907" y="2229612"/>
                  </a:moveTo>
                  <a:lnTo>
                    <a:pt x="1745107" y="2191512"/>
                  </a:lnTo>
                  <a:lnTo>
                    <a:pt x="1745107" y="2267712"/>
                  </a:lnTo>
                  <a:lnTo>
                    <a:pt x="1795907" y="2229612"/>
                  </a:lnTo>
                  <a:close/>
                </a:path>
                <a:path w="5948680" h="2900045" extrusionOk="0">
                  <a:moveTo>
                    <a:pt x="1831340" y="31750"/>
                  </a:moveTo>
                  <a:lnTo>
                    <a:pt x="1780540" y="31750"/>
                  </a:lnTo>
                  <a:lnTo>
                    <a:pt x="1780540" y="44450"/>
                  </a:lnTo>
                  <a:lnTo>
                    <a:pt x="1831340" y="44450"/>
                  </a:lnTo>
                  <a:lnTo>
                    <a:pt x="1831340" y="31750"/>
                  </a:lnTo>
                  <a:close/>
                </a:path>
                <a:path w="5948680" h="2900045" extrusionOk="0">
                  <a:moveTo>
                    <a:pt x="1920240" y="31750"/>
                  </a:moveTo>
                  <a:lnTo>
                    <a:pt x="1869440" y="31750"/>
                  </a:lnTo>
                  <a:lnTo>
                    <a:pt x="1869440" y="44450"/>
                  </a:lnTo>
                  <a:lnTo>
                    <a:pt x="1920240" y="44450"/>
                  </a:lnTo>
                  <a:lnTo>
                    <a:pt x="1920240" y="31750"/>
                  </a:lnTo>
                  <a:close/>
                </a:path>
                <a:path w="5948680" h="2900045" extrusionOk="0">
                  <a:moveTo>
                    <a:pt x="2009140" y="31750"/>
                  </a:moveTo>
                  <a:lnTo>
                    <a:pt x="1958340" y="31750"/>
                  </a:lnTo>
                  <a:lnTo>
                    <a:pt x="1958340" y="44450"/>
                  </a:lnTo>
                  <a:lnTo>
                    <a:pt x="2009140" y="44450"/>
                  </a:lnTo>
                  <a:lnTo>
                    <a:pt x="2009140" y="31750"/>
                  </a:lnTo>
                  <a:close/>
                </a:path>
                <a:path w="5948680" h="2900045" extrusionOk="0">
                  <a:moveTo>
                    <a:pt x="2098040" y="31750"/>
                  </a:moveTo>
                  <a:lnTo>
                    <a:pt x="2047240" y="31750"/>
                  </a:lnTo>
                  <a:lnTo>
                    <a:pt x="2047240" y="44450"/>
                  </a:lnTo>
                  <a:lnTo>
                    <a:pt x="2098040" y="44450"/>
                  </a:lnTo>
                  <a:lnTo>
                    <a:pt x="2098040" y="31750"/>
                  </a:lnTo>
                  <a:close/>
                </a:path>
                <a:path w="5948680" h="2900045" extrusionOk="0">
                  <a:moveTo>
                    <a:pt x="2186940" y="31750"/>
                  </a:moveTo>
                  <a:lnTo>
                    <a:pt x="2136140" y="31750"/>
                  </a:lnTo>
                  <a:lnTo>
                    <a:pt x="2136140" y="44450"/>
                  </a:lnTo>
                  <a:lnTo>
                    <a:pt x="2186940" y="44450"/>
                  </a:lnTo>
                  <a:lnTo>
                    <a:pt x="2186940" y="31750"/>
                  </a:lnTo>
                  <a:close/>
                </a:path>
                <a:path w="5948680" h="2900045" extrusionOk="0">
                  <a:moveTo>
                    <a:pt x="2275840" y="31750"/>
                  </a:moveTo>
                  <a:lnTo>
                    <a:pt x="2225040" y="31750"/>
                  </a:lnTo>
                  <a:lnTo>
                    <a:pt x="2225040" y="44450"/>
                  </a:lnTo>
                  <a:lnTo>
                    <a:pt x="2275840" y="44450"/>
                  </a:lnTo>
                  <a:lnTo>
                    <a:pt x="2275840" y="31750"/>
                  </a:lnTo>
                  <a:close/>
                </a:path>
                <a:path w="5948680" h="2900045" extrusionOk="0">
                  <a:moveTo>
                    <a:pt x="2364740" y="31750"/>
                  </a:moveTo>
                  <a:lnTo>
                    <a:pt x="2313940" y="31750"/>
                  </a:lnTo>
                  <a:lnTo>
                    <a:pt x="2313940" y="44450"/>
                  </a:lnTo>
                  <a:lnTo>
                    <a:pt x="2364740" y="44450"/>
                  </a:lnTo>
                  <a:lnTo>
                    <a:pt x="2364740" y="31750"/>
                  </a:lnTo>
                  <a:close/>
                </a:path>
                <a:path w="5948680" h="2900045" extrusionOk="0">
                  <a:moveTo>
                    <a:pt x="2453640" y="31750"/>
                  </a:moveTo>
                  <a:lnTo>
                    <a:pt x="2402840" y="31750"/>
                  </a:lnTo>
                  <a:lnTo>
                    <a:pt x="2402840" y="44450"/>
                  </a:lnTo>
                  <a:lnTo>
                    <a:pt x="2453640" y="44450"/>
                  </a:lnTo>
                  <a:lnTo>
                    <a:pt x="2453640" y="31750"/>
                  </a:lnTo>
                  <a:close/>
                </a:path>
                <a:path w="5948680" h="2900045" extrusionOk="0">
                  <a:moveTo>
                    <a:pt x="2518410" y="2233041"/>
                  </a:moveTo>
                  <a:lnTo>
                    <a:pt x="2503170" y="2233041"/>
                  </a:lnTo>
                  <a:lnTo>
                    <a:pt x="2503170" y="2232406"/>
                  </a:lnTo>
                  <a:lnTo>
                    <a:pt x="2452370" y="2232406"/>
                  </a:lnTo>
                  <a:lnTo>
                    <a:pt x="2452370" y="2245106"/>
                  </a:lnTo>
                  <a:lnTo>
                    <a:pt x="2467610" y="2245106"/>
                  </a:lnTo>
                  <a:lnTo>
                    <a:pt x="2467610" y="2245741"/>
                  </a:lnTo>
                  <a:lnTo>
                    <a:pt x="2518410" y="2245741"/>
                  </a:lnTo>
                  <a:lnTo>
                    <a:pt x="2518410" y="2233041"/>
                  </a:lnTo>
                  <a:close/>
                </a:path>
                <a:path w="5948680" h="2900045" extrusionOk="0">
                  <a:moveTo>
                    <a:pt x="2542540" y="31750"/>
                  </a:moveTo>
                  <a:lnTo>
                    <a:pt x="2491740" y="31750"/>
                  </a:lnTo>
                  <a:lnTo>
                    <a:pt x="2491740" y="44450"/>
                  </a:lnTo>
                  <a:lnTo>
                    <a:pt x="2542540" y="44450"/>
                  </a:lnTo>
                  <a:lnTo>
                    <a:pt x="2542540" y="31750"/>
                  </a:lnTo>
                  <a:close/>
                </a:path>
                <a:path w="5948680" h="2900045" extrusionOk="0">
                  <a:moveTo>
                    <a:pt x="2607310" y="2233041"/>
                  </a:moveTo>
                  <a:lnTo>
                    <a:pt x="2592070" y="2233041"/>
                  </a:lnTo>
                  <a:lnTo>
                    <a:pt x="2592070" y="2232406"/>
                  </a:lnTo>
                  <a:lnTo>
                    <a:pt x="2541270" y="2232406"/>
                  </a:lnTo>
                  <a:lnTo>
                    <a:pt x="2541270" y="2245106"/>
                  </a:lnTo>
                  <a:lnTo>
                    <a:pt x="2556510" y="2245106"/>
                  </a:lnTo>
                  <a:lnTo>
                    <a:pt x="2556510" y="2245741"/>
                  </a:lnTo>
                  <a:lnTo>
                    <a:pt x="2607310" y="2245741"/>
                  </a:lnTo>
                  <a:lnTo>
                    <a:pt x="2607310" y="2233041"/>
                  </a:lnTo>
                  <a:close/>
                </a:path>
                <a:path w="5948680" h="2900045" extrusionOk="0">
                  <a:moveTo>
                    <a:pt x="2631440" y="31750"/>
                  </a:moveTo>
                  <a:lnTo>
                    <a:pt x="2580640" y="31750"/>
                  </a:lnTo>
                  <a:lnTo>
                    <a:pt x="2580640" y="44450"/>
                  </a:lnTo>
                  <a:lnTo>
                    <a:pt x="2631440" y="44450"/>
                  </a:lnTo>
                  <a:lnTo>
                    <a:pt x="2631440" y="31750"/>
                  </a:lnTo>
                  <a:close/>
                </a:path>
                <a:path w="5948680" h="2900045" extrusionOk="0">
                  <a:moveTo>
                    <a:pt x="2696210" y="2233041"/>
                  </a:moveTo>
                  <a:lnTo>
                    <a:pt x="2680970" y="2233041"/>
                  </a:lnTo>
                  <a:lnTo>
                    <a:pt x="2680970" y="2232406"/>
                  </a:lnTo>
                  <a:lnTo>
                    <a:pt x="2630170" y="2232406"/>
                  </a:lnTo>
                  <a:lnTo>
                    <a:pt x="2630170" y="2245106"/>
                  </a:lnTo>
                  <a:lnTo>
                    <a:pt x="2645410" y="2245106"/>
                  </a:lnTo>
                  <a:lnTo>
                    <a:pt x="2645410" y="2245741"/>
                  </a:lnTo>
                  <a:lnTo>
                    <a:pt x="2696210" y="2245741"/>
                  </a:lnTo>
                  <a:lnTo>
                    <a:pt x="2696210" y="2233041"/>
                  </a:lnTo>
                  <a:close/>
                </a:path>
                <a:path w="5948680" h="2900045" extrusionOk="0">
                  <a:moveTo>
                    <a:pt x="2720340" y="31750"/>
                  </a:moveTo>
                  <a:lnTo>
                    <a:pt x="2669540" y="31750"/>
                  </a:lnTo>
                  <a:lnTo>
                    <a:pt x="2669540" y="44450"/>
                  </a:lnTo>
                  <a:lnTo>
                    <a:pt x="2720340" y="44450"/>
                  </a:lnTo>
                  <a:lnTo>
                    <a:pt x="2720340" y="31750"/>
                  </a:lnTo>
                  <a:close/>
                </a:path>
                <a:path w="5948680" h="2900045" extrusionOk="0">
                  <a:moveTo>
                    <a:pt x="2785110" y="2233041"/>
                  </a:moveTo>
                  <a:lnTo>
                    <a:pt x="2769870" y="2233041"/>
                  </a:lnTo>
                  <a:lnTo>
                    <a:pt x="2769870" y="2232406"/>
                  </a:lnTo>
                  <a:lnTo>
                    <a:pt x="2719070" y="2232406"/>
                  </a:lnTo>
                  <a:lnTo>
                    <a:pt x="2719070" y="2245106"/>
                  </a:lnTo>
                  <a:lnTo>
                    <a:pt x="2734310" y="2245106"/>
                  </a:lnTo>
                  <a:lnTo>
                    <a:pt x="2734310" y="2245741"/>
                  </a:lnTo>
                  <a:lnTo>
                    <a:pt x="2785110" y="2245741"/>
                  </a:lnTo>
                  <a:lnTo>
                    <a:pt x="2785110" y="2233041"/>
                  </a:lnTo>
                  <a:close/>
                </a:path>
                <a:path w="5948680" h="2900045" extrusionOk="0">
                  <a:moveTo>
                    <a:pt x="2809240" y="31750"/>
                  </a:moveTo>
                  <a:lnTo>
                    <a:pt x="2758440" y="31750"/>
                  </a:lnTo>
                  <a:lnTo>
                    <a:pt x="2758440" y="44450"/>
                  </a:lnTo>
                  <a:lnTo>
                    <a:pt x="2809240" y="44450"/>
                  </a:lnTo>
                  <a:lnTo>
                    <a:pt x="2809240" y="31750"/>
                  </a:lnTo>
                  <a:close/>
                </a:path>
                <a:path w="5948680" h="2900045" extrusionOk="0">
                  <a:moveTo>
                    <a:pt x="2874010" y="2233041"/>
                  </a:moveTo>
                  <a:lnTo>
                    <a:pt x="2858770" y="2233041"/>
                  </a:lnTo>
                  <a:lnTo>
                    <a:pt x="2858770" y="2232406"/>
                  </a:lnTo>
                  <a:lnTo>
                    <a:pt x="2807970" y="2232406"/>
                  </a:lnTo>
                  <a:lnTo>
                    <a:pt x="2807970" y="2245106"/>
                  </a:lnTo>
                  <a:lnTo>
                    <a:pt x="2823210" y="2245106"/>
                  </a:lnTo>
                  <a:lnTo>
                    <a:pt x="2823210" y="2245741"/>
                  </a:lnTo>
                  <a:lnTo>
                    <a:pt x="2874010" y="2245741"/>
                  </a:lnTo>
                  <a:lnTo>
                    <a:pt x="2874010" y="2233041"/>
                  </a:lnTo>
                  <a:close/>
                </a:path>
                <a:path w="5948680" h="2900045" extrusionOk="0">
                  <a:moveTo>
                    <a:pt x="2898140" y="31750"/>
                  </a:moveTo>
                  <a:lnTo>
                    <a:pt x="2847340" y="31750"/>
                  </a:lnTo>
                  <a:lnTo>
                    <a:pt x="2847340" y="44450"/>
                  </a:lnTo>
                  <a:lnTo>
                    <a:pt x="2898140" y="44450"/>
                  </a:lnTo>
                  <a:lnTo>
                    <a:pt x="2898140" y="31750"/>
                  </a:lnTo>
                  <a:close/>
                </a:path>
                <a:path w="5948680" h="2900045" extrusionOk="0">
                  <a:moveTo>
                    <a:pt x="2962910" y="2233041"/>
                  </a:moveTo>
                  <a:lnTo>
                    <a:pt x="2947670" y="2233041"/>
                  </a:lnTo>
                  <a:lnTo>
                    <a:pt x="2947670" y="2232406"/>
                  </a:lnTo>
                  <a:lnTo>
                    <a:pt x="2896870" y="2232406"/>
                  </a:lnTo>
                  <a:lnTo>
                    <a:pt x="2896870" y="2245106"/>
                  </a:lnTo>
                  <a:lnTo>
                    <a:pt x="2912110" y="2245106"/>
                  </a:lnTo>
                  <a:lnTo>
                    <a:pt x="2912110" y="2245741"/>
                  </a:lnTo>
                  <a:lnTo>
                    <a:pt x="2962910" y="2245741"/>
                  </a:lnTo>
                  <a:lnTo>
                    <a:pt x="2962910" y="2233041"/>
                  </a:lnTo>
                  <a:close/>
                </a:path>
                <a:path w="5948680" h="2900045" extrusionOk="0">
                  <a:moveTo>
                    <a:pt x="2987040" y="31750"/>
                  </a:moveTo>
                  <a:lnTo>
                    <a:pt x="2936240" y="31750"/>
                  </a:lnTo>
                  <a:lnTo>
                    <a:pt x="2936240" y="44450"/>
                  </a:lnTo>
                  <a:lnTo>
                    <a:pt x="2987040" y="44450"/>
                  </a:lnTo>
                  <a:lnTo>
                    <a:pt x="2987040" y="31750"/>
                  </a:lnTo>
                  <a:close/>
                </a:path>
                <a:path w="5948680" h="2900045" extrusionOk="0">
                  <a:moveTo>
                    <a:pt x="3051810" y="2233041"/>
                  </a:moveTo>
                  <a:lnTo>
                    <a:pt x="3036570" y="2233041"/>
                  </a:lnTo>
                  <a:lnTo>
                    <a:pt x="3036570" y="2232406"/>
                  </a:lnTo>
                  <a:lnTo>
                    <a:pt x="2985770" y="2232406"/>
                  </a:lnTo>
                  <a:lnTo>
                    <a:pt x="2985770" y="2245106"/>
                  </a:lnTo>
                  <a:lnTo>
                    <a:pt x="3001010" y="2245106"/>
                  </a:lnTo>
                  <a:lnTo>
                    <a:pt x="3001010" y="2245741"/>
                  </a:lnTo>
                  <a:lnTo>
                    <a:pt x="3051810" y="2245741"/>
                  </a:lnTo>
                  <a:lnTo>
                    <a:pt x="3051810" y="2233041"/>
                  </a:lnTo>
                  <a:close/>
                </a:path>
                <a:path w="5948680" h="2900045" extrusionOk="0">
                  <a:moveTo>
                    <a:pt x="3075940" y="31750"/>
                  </a:moveTo>
                  <a:lnTo>
                    <a:pt x="3025140" y="31750"/>
                  </a:lnTo>
                  <a:lnTo>
                    <a:pt x="3025140" y="44450"/>
                  </a:lnTo>
                  <a:lnTo>
                    <a:pt x="3075940" y="44450"/>
                  </a:lnTo>
                  <a:lnTo>
                    <a:pt x="3075940" y="31750"/>
                  </a:lnTo>
                  <a:close/>
                </a:path>
                <a:path w="5948680" h="2900045" extrusionOk="0">
                  <a:moveTo>
                    <a:pt x="3140710" y="2233041"/>
                  </a:moveTo>
                  <a:lnTo>
                    <a:pt x="3125470" y="2233041"/>
                  </a:lnTo>
                  <a:lnTo>
                    <a:pt x="3125470" y="2232406"/>
                  </a:lnTo>
                  <a:lnTo>
                    <a:pt x="3074670" y="2232406"/>
                  </a:lnTo>
                  <a:lnTo>
                    <a:pt x="3074670" y="2245106"/>
                  </a:lnTo>
                  <a:lnTo>
                    <a:pt x="3089910" y="2245106"/>
                  </a:lnTo>
                  <a:lnTo>
                    <a:pt x="3089910" y="2245741"/>
                  </a:lnTo>
                  <a:lnTo>
                    <a:pt x="3140710" y="2245741"/>
                  </a:lnTo>
                  <a:lnTo>
                    <a:pt x="3140710" y="2233041"/>
                  </a:lnTo>
                  <a:close/>
                </a:path>
                <a:path w="5948680" h="2900045" extrusionOk="0">
                  <a:moveTo>
                    <a:pt x="3164840" y="31750"/>
                  </a:moveTo>
                  <a:lnTo>
                    <a:pt x="3114040" y="31750"/>
                  </a:lnTo>
                  <a:lnTo>
                    <a:pt x="3114040" y="44450"/>
                  </a:lnTo>
                  <a:lnTo>
                    <a:pt x="3164840" y="44450"/>
                  </a:lnTo>
                  <a:lnTo>
                    <a:pt x="3164840" y="31750"/>
                  </a:lnTo>
                  <a:close/>
                </a:path>
                <a:path w="5948680" h="2900045" extrusionOk="0">
                  <a:moveTo>
                    <a:pt x="3229610" y="2233041"/>
                  </a:moveTo>
                  <a:lnTo>
                    <a:pt x="3214370" y="2233041"/>
                  </a:lnTo>
                  <a:lnTo>
                    <a:pt x="3214370" y="2232406"/>
                  </a:lnTo>
                  <a:lnTo>
                    <a:pt x="3163570" y="2232406"/>
                  </a:lnTo>
                  <a:lnTo>
                    <a:pt x="3163570" y="2245106"/>
                  </a:lnTo>
                  <a:lnTo>
                    <a:pt x="3178810" y="2245106"/>
                  </a:lnTo>
                  <a:lnTo>
                    <a:pt x="3178810" y="2245741"/>
                  </a:lnTo>
                  <a:lnTo>
                    <a:pt x="3229610" y="2245741"/>
                  </a:lnTo>
                  <a:lnTo>
                    <a:pt x="3229610" y="2233041"/>
                  </a:lnTo>
                  <a:close/>
                </a:path>
                <a:path w="5948680" h="2900045" extrusionOk="0">
                  <a:moveTo>
                    <a:pt x="3253740" y="31750"/>
                  </a:moveTo>
                  <a:lnTo>
                    <a:pt x="3202940" y="31750"/>
                  </a:lnTo>
                  <a:lnTo>
                    <a:pt x="3202940" y="44450"/>
                  </a:lnTo>
                  <a:lnTo>
                    <a:pt x="3253740" y="44450"/>
                  </a:lnTo>
                  <a:lnTo>
                    <a:pt x="3253740" y="31750"/>
                  </a:lnTo>
                  <a:close/>
                </a:path>
                <a:path w="5948680" h="2900045" extrusionOk="0">
                  <a:moveTo>
                    <a:pt x="3318510" y="2233041"/>
                  </a:moveTo>
                  <a:lnTo>
                    <a:pt x="3303270" y="2233041"/>
                  </a:lnTo>
                  <a:lnTo>
                    <a:pt x="3303270" y="2232406"/>
                  </a:lnTo>
                  <a:lnTo>
                    <a:pt x="3252470" y="2232406"/>
                  </a:lnTo>
                  <a:lnTo>
                    <a:pt x="3252470" y="2245106"/>
                  </a:lnTo>
                  <a:lnTo>
                    <a:pt x="3267710" y="2245106"/>
                  </a:lnTo>
                  <a:lnTo>
                    <a:pt x="3267710" y="2245741"/>
                  </a:lnTo>
                  <a:lnTo>
                    <a:pt x="3318510" y="2245741"/>
                  </a:lnTo>
                  <a:lnTo>
                    <a:pt x="3318510" y="2233041"/>
                  </a:lnTo>
                  <a:close/>
                </a:path>
                <a:path w="5948680" h="2900045" extrusionOk="0">
                  <a:moveTo>
                    <a:pt x="3367913" y="38100"/>
                  </a:moveTo>
                  <a:lnTo>
                    <a:pt x="3359442" y="31750"/>
                  </a:lnTo>
                  <a:lnTo>
                    <a:pt x="3317113" y="0"/>
                  </a:lnTo>
                  <a:lnTo>
                    <a:pt x="3317113" y="31750"/>
                  </a:lnTo>
                  <a:lnTo>
                    <a:pt x="3291840" y="31750"/>
                  </a:lnTo>
                  <a:lnTo>
                    <a:pt x="3291840" y="44450"/>
                  </a:lnTo>
                  <a:lnTo>
                    <a:pt x="3317113" y="44450"/>
                  </a:lnTo>
                  <a:lnTo>
                    <a:pt x="3317113" y="76200"/>
                  </a:lnTo>
                  <a:lnTo>
                    <a:pt x="3359442" y="44450"/>
                  </a:lnTo>
                  <a:lnTo>
                    <a:pt x="3367913" y="38100"/>
                  </a:lnTo>
                  <a:close/>
                </a:path>
                <a:path w="5948680" h="2900045" extrusionOk="0">
                  <a:moveTo>
                    <a:pt x="3407410" y="2233041"/>
                  </a:moveTo>
                  <a:lnTo>
                    <a:pt x="3392170" y="2233041"/>
                  </a:lnTo>
                  <a:lnTo>
                    <a:pt x="3392170" y="2232406"/>
                  </a:lnTo>
                  <a:lnTo>
                    <a:pt x="3341370" y="2232406"/>
                  </a:lnTo>
                  <a:lnTo>
                    <a:pt x="3341370" y="2245106"/>
                  </a:lnTo>
                  <a:lnTo>
                    <a:pt x="3356610" y="2245106"/>
                  </a:lnTo>
                  <a:lnTo>
                    <a:pt x="3356610" y="2245741"/>
                  </a:lnTo>
                  <a:lnTo>
                    <a:pt x="3407410" y="2245741"/>
                  </a:lnTo>
                  <a:lnTo>
                    <a:pt x="3407410" y="2233041"/>
                  </a:lnTo>
                  <a:close/>
                </a:path>
                <a:path w="5948680" h="2900045" extrusionOk="0">
                  <a:moveTo>
                    <a:pt x="3496310" y="2233041"/>
                  </a:moveTo>
                  <a:lnTo>
                    <a:pt x="3481070" y="2233041"/>
                  </a:lnTo>
                  <a:lnTo>
                    <a:pt x="3481070" y="2232406"/>
                  </a:lnTo>
                  <a:lnTo>
                    <a:pt x="3430270" y="2232406"/>
                  </a:lnTo>
                  <a:lnTo>
                    <a:pt x="3430270" y="2245106"/>
                  </a:lnTo>
                  <a:lnTo>
                    <a:pt x="3445510" y="2245106"/>
                  </a:lnTo>
                  <a:lnTo>
                    <a:pt x="3445510" y="2245741"/>
                  </a:lnTo>
                  <a:lnTo>
                    <a:pt x="3496310" y="2245741"/>
                  </a:lnTo>
                  <a:lnTo>
                    <a:pt x="3496310" y="2233041"/>
                  </a:lnTo>
                  <a:close/>
                </a:path>
                <a:path w="5948680" h="2900045" extrusionOk="0">
                  <a:moveTo>
                    <a:pt x="3585210" y="2233041"/>
                  </a:moveTo>
                  <a:lnTo>
                    <a:pt x="3569970" y="2233041"/>
                  </a:lnTo>
                  <a:lnTo>
                    <a:pt x="3569970" y="2232406"/>
                  </a:lnTo>
                  <a:lnTo>
                    <a:pt x="3519170" y="2232406"/>
                  </a:lnTo>
                  <a:lnTo>
                    <a:pt x="3519170" y="2245106"/>
                  </a:lnTo>
                  <a:lnTo>
                    <a:pt x="3534410" y="2245106"/>
                  </a:lnTo>
                  <a:lnTo>
                    <a:pt x="3534410" y="2245741"/>
                  </a:lnTo>
                  <a:lnTo>
                    <a:pt x="3585210" y="2245741"/>
                  </a:lnTo>
                  <a:lnTo>
                    <a:pt x="3585210" y="2233041"/>
                  </a:lnTo>
                  <a:close/>
                </a:path>
                <a:path w="5948680" h="2900045" extrusionOk="0">
                  <a:moveTo>
                    <a:pt x="3674110" y="2233041"/>
                  </a:moveTo>
                  <a:lnTo>
                    <a:pt x="3658870" y="2233041"/>
                  </a:lnTo>
                  <a:lnTo>
                    <a:pt x="3658870" y="2232406"/>
                  </a:lnTo>
                  <a:lnTo>
                    <a:pt x="3608070" y="2232406"/>
                  </a:lnTo>
                  <a:lnTo>
                    <a:pt x="3608070" y="2245106"/>
                  </a:lnTo>
                  <a:lnTo>
                    <a:pt x="3623310" y="2245106"/>
                  </a:lnTo>
                  <a:lnTo>
                    <a:pt x="3623310" y="2245741"/>
                  </a:lnTo>
                  <a:lnTo>
                    <a:pt x="3674110" y="2245741"/>
                  </a:lnTo>
                  <a:lnTo>
                    <a:pt x="3674110" y="2233041"/>
                  </a:lnTo>
                  <a:close/>
                </a:path>
                <a:path w="5948680" h="2900045" extrusionOk="0">
                  <a:moveTo>
                    <a:pt x="3763010" y="2233041"/>
                  </a:moveTo>
                  <a:lnTo>
                    <a:pt x="3747770" y="2233041"/>
                  </a:lnTo>
                  <a:lnTo>
                    <a:pt x="3747770" y="2232406"/>
                  </a:lnTo>
                  <a:lnTo>
                    <a:pt x="3696970" y="2232406"/>
                  </a:lnTo>
                  <a:lnTo>
                    <a:pt x="3696970" y="2245106"/>
                  </a:lnTo>
                  <a:lnTo>
                    <a:pt x="3712210" y="2245106"/>
                  </a:lnTo>
                  <a:lnTo>
                    <a:pt x="3712210" y="2245741"/>
                  </a:lnTo>
                  <a:lnTo>
                    <a:pt x="3763010" y="2245741"/>
                  </a:lnTo>
                  <a:lnTo>
                    <a:pt x="3763010" y="2233041"/>
                  </a:lnTo>
                  <a:close/>
                </a:path>
                <a:path w="5948680" h="2900045" extrusionOk="0">
                  <a:moveTo>
                    <a:pt x="3851910" y="2233041"/>
                  </a:moveTo>
                  <a:lnTo>
                    <a:pt x="3836670" y="2233041"/>
                  </a:lnTo>
                  <a:lnTo>
                    <a:pt x="3836670" y="2232406"/>
                  </a:lnTo>
                  <a:lnTo>
                    <a:pt x="3785870" y="2232406"/>
                  </a:lnTo>
                  <a:lnTo>
                    <a:pt x="3785870" y="2245106"/>
                  </a:lnTo>
                  <a:lnTo>
                    <a:pt x="3801110" y="2245106"/>
                  </a:lnTo>
                  <a:lnTo>
                    <a:pt x="3801110" y="2245741"/>
                  </a:lnTo>
                  <a:lnTo>
                    <a:pt x="3851910" y="2245741"/>
                  </a:lnTo>
                  <a:lnTo>
                    <a:pt x="3851910" y="2233041"/>
                  </a:lnTo>
                  <a:close/>
                </a:path>
                <a:path w="5948680" h="2900045" extrusionOk="0">
                  <a:moveTo>
                    <a:pt x="3887597" y="2765679"/>
                  </a:moveTo>
                  <a:lnTo>
                    <a:pt x="3874897" y="2765679"/>
                  </a:lnTo>
                  <a:lnTo>
                    <a:pt x="3874897" y="2816491"/>
                  </a:lnTo>
                  <a:lnTo>
                    <a:pt x="3887597" y="2816491"/>
                  </a:lnTo>
                  <a:lnTo>
                    <a:pt x="3887597" y="2765679"/>
                  </a:lnTo>
                  <a:close/>
                </a:path>
                <a:path w="5948680" h="2900045" extrusionOk="0">
                  <a:moveTo>
                    <a:pt x="3887597" y="2676779"/>
                  </a:moveTo>
                  <a:lnTo>
                    <a:pt x="3874897" y="2676779"/>
                  </a:lnTo>
                  <a:lnTo>
                    <a:pt x="3874897" y="2727579"/>
                  </a:lnTo>
                  <a:lnTo>
                    <a:pt x="3887597" y="2727579"/>
                  </a:lnTo>
                  <a:lnTo>
                    <a:pt x="3887597" y="2676779"/>
                  </a:lnTo>
                  <a:close/>
                </a:path>
                <a:path w="5948680" h="2900045" extrusionOk="0">
                  <a:moveTo>
                    <a:pt x="3887597" y="2587879"/>
                  </a:moveTo>
                  <a:lnTo>
                    <a:pt x="3874897" y="2587879"/>
                  </a:lnTo>
                  <a:lnTo>
                    <a:pt x="3874897" y="2638679"/>
                  </a:lnTo>
                  <a:lnTo>
                    <a:pt x="3887597" y="2638679"/>
                  </a:lnTo>
                  <a:lnTo>
                    <a:pt x="3887597" y="2587879"/>
                  </a:lnTo>
                  <a:close/>
                </a:path>
                <a:path w="5948680" h="2900045" extrusionOk="0">
                  <a:moveTo>
                    <a:pt x="3887597" y="2498979"/>
                  </a:moveTo>
                  <a:lnTo>
                    <a:pt x="3874897" y="2498979"/>
                  </a:lnTo>
                  <a:lnTo>
                    <a:pt x="3874897" y="2549779"/>
                  </a:lnTo>
                  <a:lnTo>
                    <a:pt x="3887597" y="2549779"/>
                  </a:lnTo>
                  <a:lnTo>
                    <a:pt x="3887597" y="2498979"/>
                  </a:lnTo>
                  <a:close/>
                </a:path>
                <a:path w="5948680" h="2900045" extrusionOk="0">
                  <a:moveTo>
                    <a:pt x="3887597" y="2410079"/>
                  </a:moveTo>
                  <a:lnTo>
                    <a:pt x="3874897" y="2410079"/>
                  </a:lnTo>
                  <a:lnTo>
                    <a:pt x="3874897" y="2460879"/>
                  </a:lnTo>
                  <a:lnTo>
                    <a:pt x="3887597" y="2460879"/>
                  </a:lnTo>
                  <a:lnTo>
                    <a:pt x="3887597" y="2410079"/>
                  </a:lnTo>
                  <a:close/>
                </a:path>
                <a:path w="5948680" h="2900045" extrusionOk="0">
                  <a:moveTo>
                    <a:pt x="3887597" y="2321179"/>
                  </a:moveTo>
                  <a:lnTo>
                    <a:pt x="3874897" y="2321179"/>
                  </a:lnTo>
                  <a:lnTo>
                    <a:pt x="3874897" y="2371979"/>
                  </a:lnTo>
                  <a:lnTo>
                    <a:pt x="3887597" y="2371979"/>
                  </a:lnTo>
                  <a:lnTo>
                    <a:pt x="3887597" y="2321179"/>
                  </a:lnTo>
                  <a:close/>
                </a:path>
                <a:path w="5948680" h="2900045" extrusionOk="0">
                  <a:moveTo>
                    <a:pt x="3889629" y="2181987"/>
                  </a:moveTo>
                  <a:lnTo>
                    <a:pt x="3876929" y="2181987"/>
                  </a:lnTo>
                  <a:lnTo>
                    <a:pt x="3876929" y="2232406"/>
                  </a:lnTo>
                  <a:lnTo>
                    <a:pt x="3874770" y="2232406"/>
                  </a:lnTo>
                  <a:lnTo>
                    <a:pt x="3874770" y="2245106"/>
                  </a:lnTo>
                  <a:lnTo>
                    <a:pt x="3874897" y="2245106"/>
                  </a:lnTo>
                  <a:lnTo>
                    <a:pt x="3874897" y="2283079"/>
                  </a:lnTo>
                  <a:lnTo>
                    <a:pt x="3887597" y="2283079"/>
                  </a:lnTo>
                  <a:lnTo>
                    <a:pt x="3887597" y="2245106"/>
                  </a:lnTo>
                  <a:lnTo>
                    <a:pt x="3887597" y="2238756"/>
                  </a:lnTo>
                  <a:lnTo>
                    <a:pt x="3887597" y="2235200"/>
                  </a:lnTo>
                  <a:lnTo>
                    <a:pt x="3885184" y="2232787"/>
                  </a:lnTo>
                  <a:lnTo>
                    <a:pt x="3889629" y="2232787"/>
                  </a:lnTo>
                  <a:lnTo>
                    <a:pt x="3889629" y="2181987"/>
                  </a:lnTo>
                  <a:close/>
                </a:path>
                <a:path w="5948680" h="2900045" extrusionOk="0">
                  <a:moveTo>
                    <a:pt x="3889629" y="2093087"/>
                  </a:moveTo>
                  <a:lnTo>
                    <a:pt x="3876929" y="2093087"/>
                  </a:lnTo>
                  <a:lnTo>
                    <a:pt x="3876929" y="2143887"/>
                  </a:lnTo>
                  <a:lnTo>
                    <a:pt x="3889629" y="2143887"/>
                  </a:lnTo>
                  <a:lnTo>
                    <a:pt x="3889629" y="2093087"/>
                  </a:lnTo>
                  <a:close/>
                </a:path>
                <a:path w="5948680" h="2900045" extrusionOk="0">
                  <a:moveTo>
                    <a:pt x="3889629" y="2004187"/>
                  </a:moveTo>
                  <a:lnTo>
                    <a:pt x="3876929" y="2004187"/>
                  </a:lnTo>
                  <a:lnTo>
                    <a:pt x="3876929" y="2054987"/>
                  </a:lnTo>
                  <a:lnTo>
                    <a:pt x="3889629" y="2054987"/>
                  </a:lnTo>
                  <a:lnTo>
                    <a:pt x="3889629" y="2004187"/>
                  </a:lnTo>
                  <a:close/>
                </a:path>
                <a:path w="5948680" h="2900045" extrusionOk="0">
                  <a:moveTo>
                    <a:pt x="3889629" y="1915287"/>
                  </a:moveTo>
                  <a:lnTo>
                    <a:pt x="3876929" y="1915287"/>
                  </a:lnTo>
                  <a:lnTo>
                    <a:pt x="3876929" y="1966087"/>
                  </a:lnTo>
                  <a:lnTo>
                    <a:pt x="3889629" y="1966087"/>
                  </a:lnTo>
                  <a:lnTo>
                    <a:pt x="3889629" y="1915287"/>
                  </a:lnTo>
                  <a:close/>
                </a:path>
                <a:path w="5948680" h="2900045" extrusionOk="0">
                  <a:moveTo>
                    <a:pt x="3889629" y="1826387"/>
                  </a:moveTo>
                  <a:lnTo>
                    <a:pt x="3876929" y="1826387"/>
                  </a:lnTo>
                  <a:lnTo>
                    <a:pt x="3876929" y="1877187"/>
                  </a:lnTo>
                  <a:lnTo>
                    <a:pt x="3889629" y="1877187"/>
                  </a:lnTo>
                  <a:lnTo>
                    <a:pt x="3889629" y="1826387"/>
                  </a:lnTo>
                  <a:close/>
                </a:path>
                <a:path w="5948680" h="2900045" extrusionOk="0">
                  <a:moveTo>
                    <a:pt x="3889629" y="1737487"/>
                  </a:moveTo>
                  <a:lnTo>
                    <a:pt x="3876929" y="1737487"/>
                  </a:lnTo>
                  <a:lnTo>
                    <a:pt x="3876929" y="1788287"/>
                  </a:lnTo>
                  <a:lnTo>
                    <a:pt x="3889629" y="1788287"/>
                  </a:lnTo>
                  <a:lnTo>
                    <a:pt x="3889629" y="1737487"/>
                  </a:lnTo>
                  <a:close/>
                </a:path>
                <a:path w="5948680" h="2900045" extrusionOk="0">
                  <a:moveTo>
                    <a:pt x="3889629" y="1648587"/>
                  </a:moveTo>
                  <a:lnTo>
                    <a:pt x="3876929" y="1648587"/>
                  </a:lnTo>
                  <a:lnTo>
                    <a:pt x="3876929" y="1699387"/>
                  </a:lnTo>
                  <a:lnTo>
                    <a:pt x="3889629" y="1699387"/>
                  </a:lnTo>
                  <a:lnTo>
                    <a:pt x="3889629" y="1648587"/>
                  </a:lnTo>
                  <a:close/>
                </a:path>
                <a:path w="5948680" h="2900045" extrusionOk="0">
                  <a:moveTo>
                    <a:pt x="3903472" y="1407160"/>
                  </a:moveTo>
                  <a:lnTo>
                    <a:pt x="3890772" y="1407160"/>
                  </a:lnTo>
                  <a:lnTo>
                    <a:pt x="3890772" y="1457960"/>
                  </a:lnTo>
                  <a:lnTo>
                    <a:pt x="3903472" y="1457960"/>
                  </a:lnTo>
                  <a:lnTo>
                    <a:pt x="3903472" y="1407160"/>
                  </a:lnTo>
                  <a:close/>
                </a:path>
                <a:path w="5948680" h="2900045" extrusionOk="0">
                  <a:moveTo>
                    <a:pt x="3903472" y="1318260"/>
                  </a:moveTo>
                  <a:lnTo>
                    <a:pt x="3890772" y="1318260"/>
                  </a:lnTo>
                  <a:lnTo>
                    <a:pt x="3890772" y="1369060"/>
                  </a:lnTo>
                  <a:lnTo>
                    <a:pt x="3903472" y="1369060"/>
                  </a:lnTo>
                  <a:lnTo>
                    <a:pt x="3903472" y="1318260"/>
                  </a:lnTo>
                  <a:close/>
                </a:path>
                <a:path w="5948680" h="2900045" extrusionOk="0">
                  <a:moveTo>
                    <a:pt x="3903472" y="1229360"/>
                  </a:moveTo>
                  <a:lnTo>
                    <a:pt x="3890772" y="1229360"/>
                  </a:lnTo>
                  <a:lnTo>
                    <a:pt x="3890772" y="1280160"/>
                  </a:lnTo>
                  <a:lnTo>
                    <a:pt x="3903472" y="1280160"/>
                  </a:lnTo>
                  <a:lnTo>
                    <a:pt x="3903472" y="1229360"/>
                  </a:lnTo>
                  <a:close/>
                </a:path>
                <a:path w="5948680" h="2900045" extrusionOk="0">
                  <a:moveTo>
                    <a:pt x="3903472" y="1140460"/>
                  </a:moveTo>
                  <a:lnTo>
                    <a:pt x="3890772" y="1140460"/>
                  </a:lnTo>
                  <a:lnTo>
                    <a:pt x="3890772" y="1191260"/>
                  </a:lnTo>
                  <a:lnTo>
                    <a:pt x="3903472" y="1191260"/>
                  </a:lnTo>
                  <a:lnTo>
                    <a:pt x="3903472" y="1140460"/>
                  </a:lnTo>
                  <a:close/>
                </a:path>
                <a:path w="5948680" h="2900045" extrusionOk="0">
                  <a:moveTo>
                    <a:pt x="3903472" y="1051560"/>
                  </a:moveTo>
                  <a:lnTo>
                    <a:pt x="3890772" y="1051560"/>
                  </a:lnTo>
                  <a:lnTo>
                    <a:pt x="3890772" y="1102360"/>
                  </a:lnTo>
                  <a:lnTo>
                    <a:pt x="3903472" y="1102360"/>
                  </a:lnTo>
                  <a:lnTo>
                    <a:pt x="3903472" y="1051560"/>
                  </a:lnTo>
                  <a:close/>
                </a:path>
                <a:path w="5948680" h="2900045" extrusionOk="0">
                  <a:moveTo>
                    <a:pt x="3903472" y="962660"/>
                  </a:moveTo>
                  <a:lnTo>
                    <a:pt x="3890772" y="962660"/>
                  </a:lnTo>
                  <a:lnTo>
                    <a:pt x="3890772" y="1013460"/>
                  </a:lnTo>
                  <a:lnTo>
                    <a:pt x="3903472" y="1013460"/>
                  </a:lnTo>
                  <a:lnTo>
                    <a:pt x="3903472" y="962660"/>
                  </a:lnTo>
                  <a:close/>
                </a:path>
                <a:path w="5948680" h="2900045" extrusionOk="0">
                  <a:moveTo>
                    <a:pt x="3903472" y="873760"/>
                  </a:moveTo>
                  <a:lnTo>
                    <a:pt x="3890772" y="873760"/>
                  </a:lnTo>
                  <a:lnTo>
                    <a:pt x="3890772" y="924560"/>
                  </a:lnTo>
                  <a:lnTo>
                    <a:pt x="3903472" y="924560"/>
                  </a:lnTo>
                  <a:lnTo>
                    <a:pt x="3903472" y="873760"/>
                  </a:lnTo>
                  <a:close/>
                </a:path>
                <a:path w="5948680" h="2900045" extrusionOk="0">
                  <a:moveTo>
                    <a:pt x="3903472" y="784860"/>
                  </a:moveTo>
                  <a:lnTo>
                    <a:pt x="3890772" y="784860"/>
                  </a:lnTo>
                  <a:lnTo>
                    <a:pt x="3890772" y="835660"/>
                  </a:lnTo>
                  <a:lnTo>
                    <a:pt x="3903472" y="835660"/>
                  </a:lnTo>
                  <a:lnTo>
                    <a:pt x="3903472" y="784860"/>
                  </a:lnTo>
                  <a:close/>
                </a:path>
                <a:path w="5948680" h="2900045" extrusionOk="0">
                  <a:moveTo>
                    <a:pt x="3903472" y="695960"/>
                  </a:moveTo>
                  <a:lnTo>
                    <a:pt x="3890772" y="695960"/>
                  </a:lnTo>
                  <a:lnTo>
                    <a:pt x="3890772" y="746760"/>
                  </a:lnTo>
                  <a:lnTo>
                    <a:pt x="3903472" y="746760"/>
                  </a:lnTo>
                  <a:lnTo>
                    <a:pt x="3903472" y="695960"/>
                  </a:lnTo>
                  <a:close/>
                </a:path>
                <a:path w="5948680" h="2900045" extrusionOk="0">
                  <a:moveTo>
                    <a:pt x="3903472" y="607060"/>
                  </a:moveTo>
                  <a:lnTo>
                    <a:pt x="3890772" y="607060"/>
                  </a:lnTo>
                  <a:lnTo>
                    <a:pt x="3890772" y="657860"/>
                  </a:lnTo>
                  <a:lnTo>
                    <a:pt x="3903472" y="657860"/>
                  </a:lnTo>
                  <a:lnTo>
                    <a:pt x="3903472" y="607060"/>
                  </a:lnTo>
                  <a:close/>
                </a:path>
                <a:path w="5948680" h="2900045" extrusionOk="0">
                  <a:moveTo>
                    <a:pt x="3903472" y="518160"/>
                  </a:moveTo>
                  <a:lnTo>
                    <a:pt x="3890772" y="518160"/>
                  </a:lnTo>
                  <a:lnTo>
                    <a:pt x="3890772" y="568960"/>
                  </a:lnTo>
                  <a:lnTo>
                    <a:pt x="3903472" y="568960"/>
                  </a:lnTo>
                  <a:lnTo>
                    <a:pt x="3903472" y="518160"/>
                  </a:lnTo>
                  <a:close/>
                </a:path>
                <a:path w="5948680" h="2900045" extrusionOk="0">
                  <a:moveTo>
                    <a:pt x="3925189" y="2855087"/>
                  </a:moveTo>
                  <a:lnTo>
                    <a:pt x="3887597" y="2855087"/>
                  </a:lnTo>
                  <a:lnTo>
                    <a:pt x="3887597" y="2854579"/>
                  </a:lnTo>
                  <a:lnTo>
                    <a:pt x="3874897" y="2854579"/>
                  </a:lnTo>
                  <a:lnTo>
                    <a:pt x="3874897" y="2864866"/>
                  </a:lnTo>
                  <a:lnTo>
                    <a:pt x="3877818" y="2867787"/>
                  </a:lnTo>
                  <a:lnTo>
                    <a:pt x="3925189" y="2867787"/>
                  </a:lnTo>
                  <a:lnTo>
                    <a:pt x="3925189" y="2861437"/>
                  </a:lnTo>
                  <a:lnTo>
                    <a:pt x="3925189" y="2855087"/>
                  </a:lnTo>
                  <a:close/>
                </a:path>
                <a:path w="5948680" h="2900045" extrusionOk="0">
                  <a:moveTo>
                    <a:pt x="3939159" y="1609090"/>
                  </a:moveTo>
                  <a:lnTo>
                    <a:pt x="3888359" y="1609090"/>
                  </a:lnTo>
                  <a:lnTo>
                    <a:pt x="3888359" y="1621790"/>
                  </a:lnTo>
                  <a:lnTo>
                    <a:pt x="3939159" y="1621790"/>
                  </a:lnTo>
                  <a:lnTo>
                    <a:pt x="3939159" y="1609090"/>
                  </a:lnTo>
                  <a:close/>
                </a:path>
                <a:path w="5948680" h="2900045" extrusionOk="0">
                  <a:moveTo>
                    <a:pt x="3977132" y="1460500"/>
                  </a:moveTo>
                  <a:lnTo>
                    <a:pt x="3926332" y="1460500"/>
                  </a:lnTo>
                  <a:lnTo>
                    <a:pt x="3926332" y="1473200"/>
                  </a:lnTo>
                  <a:lnTo>
                    <a:pt x="3977132" y="1473200"/>
                  </a:lnTo>
                  <a:lnTo>
                    <a:pt x="3977132" y="1460500"/>
                  </a:lnTo>
                  <a:close/>
                </a:path>
                <a:path w="5948680" h="2900045" extrusionOk="0">
                  <a:moveTo>
                    <a:pt x="4014089" y="2855087"/>
                  </a:moveTo>
                  <a:lnTo>
                    <a:pt x="3963289" y="2855087"/>
                  </a:lnTo>
                  <a:lnTo>
                    <a:pt x="3963289" y="2867787"/>
                  </a:lnTo>
                  <a:lnTo>
                    <a:pt x="4014089" y="2867787"/>
                  </a:lnTo>
                  <a:lnTo>
                    <a:pt x="4014089" y="2855087"/>
                  </a:lnTo>
                  <a:close/>
                </a:path>
                <a:path w="5948680" h="2900045" extrusionOk="0">
                  <a:moveTo>
                    <a:pt x="4028059" y="1609090"/>
                  </a:moveTo>
                  <a:lnTo>
                    <a:pt x="3977259" y="1609090"/>
                  </a:lnTo>
                  <a:lnTo>
                    <a:pt x="3977259" y="1621790"/>
                  </a:lnTo>
                  <a:lnTo>
                    <a:pt x="4028059" y="1621790"/>
                  </a:lnTo>
                  <a:lnTo>
                    <a:pt x="4028059" y="1609090"/>
                  </a:lnTo>
                  <a:close/>
                </a:path>
                <a:path w="5948680" h="2900045" extrusionOk="0">
                  <a:moveTo>
                    <a:pt x="4066032" y="1460627"/>
                  </a:moveTo>
                  <a:lnTo>
                    <a:pt x="4015232" y="1460500"/>
                  </a:lnTo>
                  <a:lnTo>
                    <a:pt x="4015232" y="1473200"/>
                  </a:lnTo>
                  <a:lnTo>
                    <a:pt x="4066032" y="1473327"/>
                  </a:lnTo>
                  <a:lnTo>
                    <a:pt x="4066032" y="1460627"/>
                  </a:lnTo>
                  <a:close/>
                </a:path>
                <a:path w="5948680" h="2900045" extrusionOk="0">
                  <a:moveTo>
                    <a:pt x="4102989" y="2855087"/>
                  </a:moveTo>
                  <a:lnTo>
                    <a:pt x="4052189" y="2855087"/>
                  </a:lnTo>
                  <a:lnTo>
                    <a:pt x="4052189" y="2867787"/>
                  </a:lnTo>
                  <a:lnTo>
                    <a:pt x="4102989" y="2867787"/>
                  </a:lnTo>
                  <a:lnTo>
                    <a:pt x="4102989" y="2855087"/>
                  </a:lnTo>
                  <a:close/>
                </a:path>
                <a:path w="5948680" h="2900045" extrusionOk="0">
                  <a:moveTo>
                    <a:pt x="4116959" y="1609090"/>
                  </a:moveTo>
                  <a:lnTo>
                    <a:pt x="4066159" y="1609090"/>
                  </a:lnTo>
                  <a:lnTo>
                    <a:pt x="4066159" y="1621790"/>
                  </a:lnTo>
                  <a:lnTo>
                    <a:pt x="4116959" y="1621790"/>
                  </a:lnTo>
                  <a:lnTo>
                    <a:pt x="4116959" y="1609090"/>
                  </a:lnTo>
                  <a:close/>
                </a:path>
                <a:path w="5948680" h="2900045" extrusionOk="0">
                  <a:moveTo>
                    <a:pt x="4154932" y="1460627"/>
                  </a:moveTo>
                  <a:lnTo>
                    <a:pt x="4104132" y="1460627"/>
                  </a:lnTo>
                  <a:lnTo>
                    <a:pt x="4104132" y="1473327"/>
                  </a:lnTo>
                  <a:lnTo>
                    <a:pt x="4154932" y="1473327"/>
                  </a:lnTo>
                  <a:lnTo>
                    <a:pt x="4154932" y="1460627"/>
                  </a:lnTo>
                  <a:close/>
                </a:path>
                <a:path w="5948680" h="2900045" extrusionOk="0">
                  <a:moveTo>
                    <a:pt x="4191889" y="2855087"/>
                  </a:moveTo>
                  <a:lnTo>
                    <a:pt x="4141089" y="2855087"/>
                  </a:lnTo>
                  <a:lnTo>
                    <a:pt x="4141089" y="2867787"/>
                  </a:lnTo>
                  <a:lnTo>
                    <a:pt x="4191889" y="2867787"/>
                  </a:lnTo>
                  <a:lnTo>
                    <a:pt x="4191889" y="2855087"/>
                  </a:lnTo>
                  <a:close/>
                </a:path>
                <a:path w="5948680" h="2900045" extrusionOk="0">
                  <a:moveTo>
                    <a:pt x="4205859" y="1609090"/>
                  </a:moveTo>
                  <a:lnTo>
                    <a:pt x="4155059" y="1609090"/>
                  </a:lnTo>
                  <a:lnTo>
                    <a:pt x="4155059" y="1621790"/>
                  </a:lnTo>
                  <a:lnTo>
                    <a:pt x="4205859" y="1621790"/>
                  </a:lnTo>
                  <a:lnTo>
                    <a:pt x="4205859" y="1609090"/>
                  </a:lnTo>
                  <a:close/>
                </a:path>
                <a:path w="5948680" h="2900045" extrusionOk="0">
                  <a:moveTo>
                    <a:pt x="4243832" y="1460754"/>
                  </a:moveTo>
                  <a:lnTo>
                    <a:pt x="4193032" y="1460754"/>
                  </a:lnTo>
                  <a:lnTo>
                    <a:pt x="4193032" y="1473454"/>
                  </a:lnTo>
                  <a:lnTo>
                    <a:pt x="4243832" y="1473454"/>
                  </a:lnTo>
                  <a:lnTo>
                    <a:pt x="4243832" y="1460754"/>
                  </a:lnTo>
                  <a:close/>
                </a:path>
                <a:path w="5948680" h="2900045" extrusionOk="0">
                  <a:moveTo>
                    <a:pt x="4280789" y="2855087"/>
                  </a:moveTo>
                  <a:lnTo>
                    <a:pt x="4229989" y="2855087"/>
                  </a:lnTo>
                  <a:lnTo>
                    <a:pt x="4229989" y="2867787"/>
                  </a:lnTo>
                  <a:lnTo>
                    <a:pt x="4280789" y="2867787"/>
                  </a:lnTo>
                  <a:lnTo>
                    <a:pt x="4280789" y="2855087"/>
                  </a:lnTo>
                  <a:close/>
                </a:path>
                <a:path w="5948680" h="2900045" extrusionOk="0">
                  <a:moveTo>
                    <a:pt x="4294759" y="1609090"/>
                  </a:moveTo>
                  <a:lnTo>
                    <a:pt x="4243959" y="1609090"/>
                  </a:lnTo>
                  <a:lnTo>
                    <a:pt x="4243959" y="1621790"/>
                  </a:lnTo>
                  <a:lnTo>
                    <a:pt x="4294759" y="1621790"/>
                  </a:lnTo>
                  <a:lnTo>
                    <a:pt x="4294759" y="1609090"/>
                  </a:lnTo>
                  <a:close/>
                </a:path>
                <a:path w="5948680" h="2900045" extrusionOk="0">
                  <a:moveTo>
                    <a:pt x="4332732" y="1460754"/>
                  </a:moveTo>
                  <a:lnTo>
                    <a:pt x="4281932" y="1460754"/>
                  </a:lnTo>
                  <a:lnTo>
                    <a:pt x="4281932" y="1473454"/>
                  </a:lnTo>
                  <a:lnTo>
                    <a:pt x="4332732" y="1473454"/>
                  </a:lnTo>
                  <a:lnTo>
                    <a:pt x="4332732" y="1460754"/>
                  </a:lnTo>
                  <a:close/>
                </a:path>
                <a:path w="5948680" h="2900045" extrusionOk="0">
                  <a:moveTo>
                    <a:pt x="4369689" y="2855087"/>
                  </a:moveTo>
                  <a:lnTo>
                    <a:pt x="4318889" y="2855087"/>
                  </a:lnTo>
                  <a:lnTo>
                    <a:pt x="4318889" y="2867787"/>
                  </a:lnTo>
                  <a:lnTo>
                    <a:pt x="4369689" y="2867787"/>
                  </a:lnTo>
                  <a:lnTo>
                    <a:pt x="4369689" y="2855087"/>
                  </a:lnTo>
                  <a:close/>
                </a:path>
                <a:path w="5948680" h="2900045" extrusionOk="0">
                  <a:moveTo>
                    <a:pt x="4383659" y="1609090"/>
                  </a:moveTo>
                  <a:lnTo>
                    <a:pt x="4332859" y="1609090"/>
                  </a:lnTo>
                  <a:lnTo>
                    <a:pt x="4332859" y="1621790"/>
                  </a:lnTo>
                  <a:lnTo>
                    <a:pt x="4383659" y="1621790"/>
                  </a:lnTo>
                  <a:lnTo>
                    <a:pt x="4383659" y="1609090"/>
                  </a:lnTo>
                  <a:close/>
                </a:path>
                <a:path w="5948680" h="2900045" extrusionOk="0">
                  <a:moveTo>
                    <a:pt x="4421632" y="1460881"/>
                  </a:moveTo>
                  <a:lnTo>
                    <a:pt x="4370832" y="1460881"/>
                  </a:lnTo>
                  <a:lnTo>
                    <a:pt x="4370832" y="1473581"/>
                  </a:lnTo>
                  <a:lnTo>
                    <a:pt x="4421632" y="1473581"/>
                  </a:lnTo>
                  <a:lnTo>
                    <a:pt x="4421632" y="1460881"/>
                  </a:lnTo>
                  <a:close/>
                </a:path>
                <a:path w="5948680" h="2900045" extrusionOk="0">
                  <a:moveTo>
                    <a:pt x="4458589" y="2855087"/>
                  </a:moveTo>
                  <a:lnTo>
                    <a:pt x="4407789" y="2855087"/>
                  </a:lnTo>
                  <a:lnTo>
                    <a:pt x="4407789" y="2867787"/>
                  </a:lnTo>
                  <a:lnTo>
                    <a:pt x="4458589" y="2867787"/>
                  </a:lnTo>
                  <a:lnTo>
                    <a:pt x="4458589" y="2855087"/>
                  </a:lnTo>
                  <a:close/>
                </a:path>
                <a:path w="5948680" h="2900045" extrusionOk="0">
                  <a:moveTo>
                    <a:pt x="4471670" y="1615440"/>
                  </a:moveTo>
                  <a:lnTo>
                    <a:pt x="4463199" y="1609090"/>
                  </a:lnTo>
                  <a:lnTo>
                    <a:pt x="4420870" y="1577340"/>
                  </a:lnTo>
                  <a:lnTo>
                    <a:pt x="4420870" y="1653540"/>
                  </a:lnTo>
                  <a:lnTo>
                    <a:pt x="4463199" y="1621790"/>
                  </a:lnTo>
                  <a:lnTo>
                    <a:pt x="4471670" y="1615440"/>
                  </a:lnTo>
                  <a:close/>
                </a:path>
                <a:path w="5948680" h="2900045" extrusionOk="0">
                  <a:moveTo>
                    <a:pt x="4472813" y="1468374"/>
                  </a:moveTo>
                  <a:lnTo>
                    <a:pt x="4423283" y="1428750"/>
                  </a:lnTo>
                  <a:lnTo>
                    <a:pt x="4420870" y="1504950"/>
                  </a:lnTo>
                  <a:lnTo>
                    <a:pt x="4472813" y="1468374"/>
                  </a:lnTo>
                  <a:close/>
                </a:path>
                <a:path w="5948680" h="2900045" extrusionOk="0">
                  <a:moveTo>
                    <a:pt x="4547489" y="2855087"/>
                  </a:moveTo>
                  <a:lnTo>
                    <a:pt x="4496689" y="2855087"/>
                  </a:lnTo>
                  <a:lnTo>
                    <a:pt x="4496689" y="2867787"/>
                  </a:lnTo>
                  <a:lnTo>
                    <a:pt x="4547489" y="2867787"/>
                  </a:lnTo>
                  <a:lnTo>
                    <a:pt x="4547489" y="2855087"/>
                  </a:lnTo>
                  <a:close/>
                </a:path>
                <a:path w="5948680" h="2900045" extrusionOk="0">
                  <a:moveTo>
                    <a:pt x="4658868" y="2861437"/>
                  </a:moveTo>
                  <a:lnTo>
                    <a:pt x="4650397" y="2855087"/>
                  </a:lnTo>
                  <a:lnTo>
                    <a:pt x="4608068" y="2823337"/>
                  </a:lnTo>
                  <a:lnTo>
                    <a:pt x="4608068" y="2855087"/>
                  </a:lnTo>
                  <a:lnTo>
                    <a:pt x="4585589" y="2855087"/>
                  </a:lnTo>
                  <a:lnTo>
                    <a:pt x="4585589" y="2867787"/>
                  </a:lnTo>
                  <a:lnTo>
                    <a:pt x="4608068" y="2867787"/>
                  </a:lnTo>
                  <a:lnTo>
                    <a:pt x="4608068" y="2899537"/>
                  </a:lnTo>
                  <a:lnTo>
                    <a:pt x="4650397" y="2867787"/>
                  </a:lnTo>
                  <a:lnTo>
                    <a:pt x="4658868" y="2861437"/>
                  </a:lnTo>
                  <a:close/>
                </a:path>
                <a:path w="5948680" h="2900045" extrusionOk="0">
                  <a:moveTo>
                    <a:pt x="5386832" y="1551178"/>
                  </a:moveTo>
                  <a:lnTo>
                    <a:pt x="5333746" y="1551178"/>
                  </a:lnTo>
                  <a:lnTo>
                    <a:pt x="5330952" y="1553972"/>
                  </a:lnTo>
                  <a:lnTo>
                    <a:pt x="5330952" y="1558798"/>
                  </a:lnTo>
                  <a:lnTo>
                    <a:pt x="5342369" y="1558798"/>
                  </a:lnTo>
                  <a:lnTo>
                    <a:pt x="5343652" y="1557528"/>
                  </a:lnTo>
                  <a:lnTo>
                    <a:pt x="5337302" y="1563878"/>
                  </a:lnTo>
                  <a:lnTo>
                    <a:pt x="5386832" y="1563878"/>
                  </a:lnTo>
                  <a:lnTo>
                    <a:pt x="5386832" y="1558798"/>
                  </a:lnTo>
                  <a:lnTo>
                    <a:pt x="5386832" y="1557528"/>
                  </a:lnTo>
                  <a:lnTo>
                    <a:pt x="5386832" y="1551178"/>
                  </a:lnTo>
                  <a:close/>
                </a:path>
                <a:path w="5948680" h="2900045" extrusionOk="0">
                  <a:moveTo>
                    <a:pt x="5475732" y="1551178"/>
                  </a:moveTo>
                  <a:lnTo>
                    <a:pt x="5424932" y="1551178"/>
                  </a:lnTo>
                  <a:lnTo>
                    <a:pt x="5424932" y="1563878"/>
                  </a:lnTo>
                  <a:lnTo>
                    <a:pt x="5475732" y="1563878"/>
                  </a:lnTo>
                  <a:lnTo>
                    <a:pt x="5475732" y="1551178"/>
                  </a:lnTo>
                  <a:close/>
                </a:path>
                <a:path w="5948680" h="2900045" extrusionOk="0">
                  <a:moveTo>
                    <a:pt x="5564632" y="1551178"/>
                  </a:moveTo>
                  <a:lnTo>
                    <a:pt x="5513832" y="1551178"/>
                  </a:lnTo>
                  <a:lnTo>
                    <a:pt x="5513832" y="1563878"/>
                  </a:lnTo>
                  <a:lnTo>
                    <a:pt x="5564632" y="1563878"/>
                  </a:lnTo>
                  <a:lnTo>
                    <a:pt x="5564632" y="1551178"/>
                  </a:lnTo>
                  <a:close/>
                </a:path>
                <a:path w="5948680" h="2900045" extrusionOk="0">
                  <a:moveTo>
                    <a:pt x="5653532" y="1551178"/>
                  </a:moveTo>
                  <a:lnTo>
                    <a:pt x="5602732" y="1551178"/>
                  </a:lnTo>
                  <a:lnTo>
                    <a:pt x="5602732" y="1563878"/>
                  </a:lnTo>
                  <a:lnTo>
                    <a:pt x="5653532" y="1563878"/>
                  </a:lnTo>
                  <a:lnTo>
                    <a:pt x="5653532" y="1551178"/>
                  </a:lnTo>
                  <a:close/>
                </a:path>
                <a:path w="5948680" h="2900045" extrusionOk="0">
                  <a:moveTo>
                    <a:pt x="5742432" y="1551178"/>
                  </a:moveTo>
                  <a:lnTo>
                    <a:pt x="5691632" y="1551178"/>
                  </a:lnTo>
                  <a:lnTo>
                    <a:pt x="5691632" y="1563878"/>
                  </a:lnTo>
                  <a:lnTo>
                    <a:pt x="5742432" y="1563878"/>
                  </a:lnTo>
                  <a:lnTo>
                    <a:pt x="5742432" y="1551178"/>
                  </a:lnTo>
                  <a:close/>
                </a:path>
                <a:path w="5948680" h="2900045" extrusionOk="0">
                  <a:moveTo>
                    <a:pt x="5831332" y="1551178"/>
                  </a:moveTo>
                  <a:lnTo>
                    <a:pt x="5780532" y="1551178"/>
                  </a:lnTo>
                  <a:lnTo>
                    <a:pt x="5780532" y="1563878"/>
                  </a:lnTo>
                  <a:lnTo>
                    <a:pt x="5831332" y="1563878"/>
                  </a:lnTo>
                  <a:lnTo>
                    <a:pt x="5831332" y="1551178"/>
                  </a:lnTo>
                  <a:close/>
                </a:path>
                <a:path w="5948680" h="2900045" extrusionOk="0">
                  <a:moveTo>
                    <a:pt x="5916930" y="1547876"/>
                  </a:moveTo>
                  <a:lnTo>
                    <a:pt x="5904230" y="1547876"/>
                  </a:lnTo>
                  <a:lnTo>
                    <a:pt x="5904230" y="1551178"/>
                  </a:lnTo>
                  <a:lnTo>
                    <a:pt x="5869432" y="1551178"/>
                  </a:lnTo>
                  <a:lnTo>
                    <a:pt x="5869432" y="1563878"/>
                  </a:lnTo>
                  <a:lnTo>
                    <a:pt x="5914136" y="1563878"/>
                  </a:lnTo>
                  <a:lnTo>
                    <a:pt x="5916930" y="1561084"/>
                  </a:lnTo>
                  <a:lnTo>
                    <a:pt x="5916930" y="1557528"/>
                  </a:lnTo>
                  <a:lnTo>
                    <a:pt x="5916930" y="1551178"/>
                  </a:lnTo>
                  <a:lnTo>
                    <a:pt x="5916930" y="1547876"/>
                  </a:lnTo>
                  <a:close/>
                </a:path>
                <a:path w="5948680" h="2900045" extrusionOk="0">
                  <a:moveTo>
                    <a:pt x="5916930" y="1458976"/>
                  </a:moveTo>
                  <a:lnTo>
                    <a:pt x="5904230" y="1458976"/>
                  </a:lnTo>
                  <a:lnTo>
                    <a:pt x="5904230" y="1509776"/>
                  </a:lnTo>
                  <a:lnTo>
                    <a:pt x="5916930" y="1509776"/>
                  </a:lnTo>
                  <a:lnTo>
                    <a:pt x="5916930" y="1458976"/>
                  </a:lnTo>
                  <a:close/>
                </a:path>
                <a:path w="5948680" h="2900045" extrusionOk="0">
                  <a:moveTo>
                    <a:pt x="5916930" y="1370076"/>
                  </a:moveTo>
                  <a:lnTo>
                    <a:pt x="5904230" y="1370076"/>
                  </a:lnTo>
                  <a:lnTo>
                    <a:pt x="5904230" y="1420876"/>
                  </a:lnTo>
                  <a:lnTo>
                    <a:pt x="5916930" y="1420876"/>
                  </a:lnTo>
                  <a:lnTo>
                    <a:pt x="5916930" y="1370076"/>
                  </a:lnTo>
                  <a:close/>
                </a:path>
                <a:path w="5948680" h="2900045" extrusionOk="0">
                  <a:moveTo>
                    <a:pt x="5916930" y="1281176"/>
                  </a:moveTo>
                  <a:lnTo>
                    <a:pt x="5904230" y="1281176"/>
                  </a:lnTo>
                  <a:lnTo>
                    <a:pt x="5904230" y="1331976"/>
                  </a:lnTo>
                  <a:lnTo>
                    <a:pt x="5916930" y="1331976"/>
                  </a:lnTo>
                  <a:lnTo>
                    <a:pt x="5916930" y="1281176"/>
                  </a:lnTo>
                  <a:close/>
                </a:path>
                <a:path w="5948680" h="2900045" extrusionOk="0">
                  <a:moveTo>
                    <a:pt x="5916930" y="1192276"/>
                  </a:moveTo>
                  <a:lnTo>
                    <a:pt x="5904230" y="1192276"/>
                  </a:lnTo>
                  <a:lnTo>
                    <a:pt x="5904230" y="1243076"/>
                  </a:lnTo>
                  <a:lnTo>
                    <a:pt x="5916930" y="1243076"/>
                  </a:lnTo>
                  <a:lnTo>
                    <a:pt x="5916930" y="1192276"/>
                  </a:lnTo>
                  <a:close/>
                </a:path>
                <a:path w="5948680" h="2900045" extrusionOk="0">
                  <a:moveTo>
                    <a:pt x="5916930" y="1103376"/>
                  </a:moveTo>
                  <a:lnTo>
                    <a:pt x="5904230" y="1103376"/>
                  </a:lnTo>
                  <a:lnTo>
                    <a:pt x="5904230" y="1154176"/>
                  </a:lnTo>
                  <a:lnTo>
                    <a:pt x="5916930" y="1154176"/>
                  </a:lnTo>
                  <a:lnTo>
                    <a:pt x="5916930" y="1103376"/>
                  </a:lnTo>
                  <a:close/>
                </a:path>
                <a:path w="5948680" h="2900045" extrusionOk="0">
                  <a:moveTo>
                    <a:pt x="5916930" y="1014476"/>
                  </a:moveTo>
                  <a:lnTo>
                    <a:pt x="5904230" y="1014476"/>
                  </a:lnTo>
                  <a:lnTo>
                    <a:pt x="5904230" y="1065276"/>
                  </a:lnTo>
                  <a:lnTo>
                    <a:pt x="5916930" y="1065276"/>
                  </a:lnTo>
                  <a:lnTo>
                    <a:pt x="5916930" y="1014476"/>
                  </a:lnTo>
                  <a:close/>
                </a:path>
                <a:path w="5948680" h="2900045" extrusionOk="0">
                  <a:moveTo>
                    <a:pt x="5916930" y="925576"/>
                  </a:moveTo>
                  <a:lnTo>
                    <a:pt x="5904230" y="925576"/>
                  </a:lnTo>
                  <a:lnTo>
                    <a:pt x="5904230" y="976376"/>
                  </a:lnTo>
                  <a:lnTo>
                    <a:pt x="5916930" y="976376"/>
                  </a:lnTo>
                  <a:lnTo>
                    <a:pt x="5916930" y="925576"/>
                  </a:lnTo>
                  <a:close/>
                </a:path>
                <a:path w="5948680" h="2900045" extrusionOk="0">
                  <a:moveTo>
                    <a:pt x="5916930" y="836676"/>
                  </a:moveTo>
                  <a:lnTo>
                    <a:pt x="5904230" y="836676"/>
                  </a:lnTo>
                  <a:lnTo>
                    <a:pt x="5904230" y="887476"/>
                  </a:lnTo>
                  <a:lnTo>
                    <a:pt x="5916930" y="887476"/>
                  </a:lnTo>
                  <a:lnTo>
                    <a:pt x="5916930" y="836676"/>
                  </a:lnTo>
                  <a:close/>
                </a:path>
                <a:path w="5948680" h="2900045" extrusionOk="0">
                  <a:moveTo>
                    <a:pt x="5916930" y="747776"/>
                  </a:moveTo>
                  <a:lnTo>
                    <a:pt x="5904230" y="747776"/>
                  </a:lnTo>
                  <a:lnTo>
                    <a:pt x="5904230" y="798576"/>
                  </a:lnTo>
                  <a:lnTo>
                    <a:pt x="5916930" y="798576"/>
                  </a:lnTo>
                  <a:lnTo>
                    <a:pt x="5916930" y="747776"/>
                  </a:lnTo>
                  <a:close/>
                </a:path>
                <a:path w="5948680" h="2900045" extrusionOk="0">
                  <a:moveTo>
                    <a:pt x="5916930" y="658876"/>
                  </a:moveTo>
                  <a:lnTo>
                    <a:pt x="5904230" y="658876"/>
                  </a:lnTo>
                  <a:lnTo>
                    <a:pt x="5904230" y="709676"/>
                  </a:lnTo>
                  <a:lnTo>
                    <a:pt x="5916930" y="709676"/>
                  </a:lnTo>
                  <a:lnTo>
                    <a:pt x="5916930" y="658876"/>
                  </a:lnTo>
                  <a:close/>
                </a:path>
                <a:path w="5948680" h="2900045" extrusionOk="0">
                  <a:moveTo>
                    <a:pt x="5916930" y="569976"/>
                  </a:moveTo>
                  <a:lnTo>
                    <a:pt x="5904230" y="569976"/>
                  </a:lnTo>
                  <a:lnTo>
                    <a:pt x="5904230" y="620776"/>
                  </a:lnTo>
                  <a:lnTo>
                    <a:pt x="5916930" y="620776"/>
                  </a:lnTo>
                  <a:lnTo>
                    <a:pt x="5916930" y="569976"/>
                  </a:lnTo>
                  <a:close/>
                </a:path>
                <a:path w="5948680" h="2900045" extrusionOk="0">
                  <a:moveTo>
                    <a:pt x="5916930" y="481076"/>
                  </a:moveTo>
                  <a:lnTo>
                    <a:pt x="5904230" y="481076"/>
                  </a:lnTo>
                  <a:lnTo>
                    <a:pt x="5904230" y="531876"/>
                  </a:lnTo>
                  <a:lnTo>
                    <a:pt x="5916930" y="531876"/>
                  </a:lnTo>
                  <a:lnTo>
                    <a:pt x="5916930" y="481076"/>
                  </a:lnTo>
                  <a:close/>
                </a:path>
                <a:path w="5948680" h="2900045" extrusionOk="0">
                  <a:moveTo>
                    <a:pt x="5948680" y="415036"/>
                  </a:moveTo>
                  <a:lnTo>
                    <a:pt x="5939155" y="402336"/>
                  </a:lnTo>
                  <a:lnTo>
                    <a:pt x="5910580" y="364236"/>
                  </a:lnTo>
                  <a:lnTo>
                    <a:pt x="5872480" y="415036"/>
                  </a:lnTo>
                  <a:lnTo>
                    <a:pt x="5904230" y="415036"/>
                  </a:lnTo>
                  <a:lnTo>
                    <a:pt x="5904230" y="442976"/>
                  </a:lnTo>
                  <a:lnTo>
                    <a:pt x="5916930" y="442976"/>
                  </a:lnTo>
                  <a:lnTo>
                    <a:pt x="5916930" y="415036"/>
                  </a:lnTo>
                  <a:lnTo>
                    <a:pt x="5948680" y="415036"/>
                  </a:lnTo>
                  <a:close/>
                </a:path>
              </a:pathLst>
            </a:custGeom>
            <a:solidFill>
              <a:srgbClr val="0078D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992" name="Google Shape;1992;p79"/>
            <p:cNvPicPr preferRelativeResize="0"/>
            <p:nvPr/>
          </p:nvPicPr>
          <p:blipFill rotWithShape="1">
            <a:blip r:embed="rId13">
              <a:alphaModFix/>
            </a:blip>
            <a:srcRect/>
            <a:stretch/>
          </p:blipFill>
          <p:spPr>
            <a:xfrm>
              <a:off x="2738627" y="2080260"/>
              <a:ext cx="214884" cy="18440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93" name="Google Shape;1993;p79"/>
            <p:cNvPicPr preferRelativeResize="0"/>
            <p:nvPr/>
          </p:nvPicPr>
          <p:blipFill rotWithShape="1">
            <a:blip r:embed="rId14">
              <a:alphaModFix/>
            </a:blip>
            <a:srcRect/>
            <a:stretch/>
          </p:blipFill>
          <p:spPr>
            <a:xfrm>
              <a:off x="2967227" y="2080260"/>
              <a:ext cx="545591" cy="18440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94" name="Google Shape;1994;p79"/>
            <p:cNvPicPr preferRelativeResize="0"/>
            <p:nvPr/>
          </p:nvPicPr>
          <p:blipFill rotWithShape="1">
            <a:blip r:embed="rId15">
              <a:alphaModFix/>
            </a:blip>
            <a:srcRect/>
            <a:stretch/>
          </p:blipFill>
          <p:spPr>
            <a:xfrm>
              <a:off x="10605516" y="2225040"/>
              <a:ext cx="207899" cy="762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995" name="Google Shape;1995;p79"/>
          <p:cNvSpPr txBox="1"/>
          <p:nvPr/>
        </p:nvSpPr>
        <p:spPr>
          <a:xfrm>
            <a:off x="389331" y="4713478"/>
            <a:ext cx="1243330" cy="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Media (unstructured)</a:t>
            </a:r>
            <a:endParaRPr sz="1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996" name="Google Shape;1996;p79"/>
          <p:cNvSpPr txBox="1"/>
          <p:nvPr/>
        </p:nvSpPr>
        <p:spPr>
          <a:xfrm>
            <a:off x="444804" y="5803493"/>
            <a:ext cx="1134110" cy="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Files (unstructured)</a:t>
            </a:r>
            <a:endParaRPr sz="1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1997" name="Google Shape;1997;p79"/>
          <p:cNvGrpSpPr/>
          <p:nvPr/>
        </p:nvGrpSpPr>
        <p:grpSpPr>
          <a:xfrm>
            <a:off x="888491" y="4239767"/>
            <a:ext cx="247015" cy="365760"/>
            <a:chOff x="888491" y="4239767"/>
            <a:chExt cx="247015" cy="365760"/>
          </a:xfrm>
        </p:grpSpPr>
        <p:sp>
          <p:nvSpPr>
            <p:cNvPr id="1998" name="Google Shape;1998;p79"/>
            <p:cNvSpPr/>
            <p:nvPr/>
          </p:nvSpPr>
          <p:spPr>
            <a:xfrm>
              <a:off x="888491" y="4239767"/>
              <a:ext cx="247015" cy="365760"/>
            </a:xfrm>
            <a:custGeom>
              <a:avLst/>
              <a:gdLst/>
              <a:ahLst/>
              <a:cxnLst/>
              <a:rect l="l" t="t" r="r" b="b"/>
              <a:pathLst>
                <a:path w="247015" h="365760" extrusionOk="0">
                  <a:moveTo>
                    <a:pt x="149352" y="0"/>
                  </a:moveTo>
                  <a:lnTo>
                    <a:pt x="246888" y="0"/>
                  </a:lnTo>
                </a:path>
                <a:path w="247015" h="365760" extrusionOk="0">
                  <a:moveTo>
                    <a:pt x="246888" y="48767"/>
                  </a:moveTo>
                  <a:lnTo>
                    <a:pt x="149352" y="48767"/>
                  </a:lnTo>
                </a:path>
                <a:path w="247015" h="365760" extrusionOk="0">
                  <a:moveTo>
                    <a:pt x="86868" y="243839"/>
                  </a:moveTo>
                  <a:lnTo>
                    <a:pt x="234696" y="243839"/>
                  </a:lnTo>
                  <a:lnTo>
                    <a:pt x="234696" y="109727"/>
                  </a:lnTo>
                  <a:lnTo>
                    <a:pt x="86868" y="109727"/>
                  </a:lnTo>
                  <a:lnTo>
                    <a:pt x="86868" y="243839"/>
                  </a:lnTo>
                  <a:close/>
                </a:path>
                <a:path w="247015" h="365760" extrusionOk="0">
                  <a:moveTo>
                    <a:pt x="234696" y="237743"/>
                  </a:moveTo>
                  <a:lnTo>
                    <a:pt x="185597" y="188975"/>
                  </a:lnTo>
                  <a:lnTo>
                    <a:pt x="172923" y="201167"/>
                  </a:lnTo>
                  <a:lnTo>
                    <a:pt x="135966" y="164591"/>
                  </a:lnTo>
                  <a:lnTo>
                    <a:pt x="86868" y="213359"/>
                  </a:lnTo>
                </a:path>
                <a:path w="247015" h="365760" extrusionOk="0">
                  <a:moveTo>
                    <a:pt x="0" y="134111"/>
                  </a:moveTo>
                  <a:lnTo>
                    <a:pt x="50292" y="134111"/>
                  </a:lnTo>
                </a:path>
                <a:path w="247015" h="365760" extrusionOk="0">
                  <a:moveTo>
                    <a:pt x="0" y="182879"/>
                  </a:moveTo>
                  <a:lnTo>
                    <a:pt x="50292" y="182879"/>
                  </a:lnTo>
                </a:path>
                <a:path w="247015" h="365760" extrusionOk="0">
                  <a:moveTo>
                    <a:pt x="0" y="231647"/>
                  </a:moveTo>
                  <a:lnTo>
                    <a:pt x="50292" y="231647"/>
                  </a:lnTo>
                </a:path>
                <a:path w="247015" h="365760" extrusionOk="0">
                  <a:moveTo>
                    <a:pt x="12192" y="365759"/>
                  </a:moveTo>
                  <a:lnTo>
                    <a:pt x="111252" y="365759"/>
                  </a:lnTo>
                  <a:lnTo>
                    <a:pt x="111252" y="291083"/>
                  </a:lnTo>
                  <a:lnTo>
                    <a:pt x="12192" y="291083"/>
                  </a:lnTo>
                  <a:lnTo>
                    <a:pt x="12192" y="365759"/>
                  </a:lnTo>
                  <a:close/>
                </a:path>
                <a:path w="247015" h="365760" extrusionOk="0">
                  <a:moveTo>
                    <a:pt x="149352" y="303275"/>
                  </a:moveTo>
                  <a:lnTo>
                    <a:pt x="246888" y="303275"/>
                  </a:lnTo>
                </a:path>
              </a:pathLst>
            </a:custGeom>
            <a:noFill/>
            <a:ln w="12175" cap="flat" cmpd="sng">
              <a:solidFill>
                <a:srgbClr val="50505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9" name="Google Shape;1999;p79"/>
            <p:cNvSpPr/>
            <p:nvPr/>
          </p:nvSpPr>
          <p:spPr>
            <a:xfrm>
              <a:off x="900683" y="4239767"/>
              <a:ext cx="198120" cy="158750"/>
            </a:xfrm>
            <a:custGeom>
              <a:avLst/>
              <a:gdLst/>
              <a:ahLst/>
              <a:cxnLst/>
              <a:rect l="l" t="t" r="r" b="b"/>
              <a:pathLst>
                <a:path w="198119" h="158750" extrusionOk="0">
                  <a:moveTo>
                    <a:pt x="173735" y="146303"/>
                  </a:moveTo>
                  <a:lnTo>
                    <a:pt x="173735" y="139572"/>
                  </a:lnTo>
                  <a:lnTo>
                    <a:pt x="179197" y="134111"/>
                  </a:lnTo>
                  <a:lnTo>
                    <a:pt x="185928" y="134111"/>
                  </a:lnTo>
                  <a:lnTo>
                    <a:pt x="192659" y="134111"/>
                  </a:lnTo>
                  <a:lnTo>
                    <a:pt x="198119" y="139572"/>
                  </a:lnTo>
                  <a:lnTo>
                    <a:pt x="198119" y="146303"/>
                  </a:lnTo>
                  <a:lnTo>
                    <a:pt x="198119" y="153034"/>
                  </a:lnTo>
                  <a:lnTo>
                    <a:pt x="192659" y="158495"/>
                  </a:lnTo>
                  <a:lnTo>
                    <a:pt x="185928" y="158495"/>
                  </a:lnTo>
                  <a:lnTo>
                    <a:pt x="179197" y="158495"/>
                  </a:lnTo>
                  <a:lnTo>
                    <a:pt x="173735" y="153034"/>
                  </a:lnTo>
                  <a:lnTo>
                    <a:pt x="173735" y="146303"/>
                  </a:lnTo>
                  <a:close/>
                </a:path>
                <a:path w="198119" h="158750" extrusionOk="0">
                  <a:moveTo>
                    <a:pt x="0" y="0"/>
                  </a:moveTo>
                  <a:lnTo>
                    <a:pt x="99059" y="0"/>
                  </a:lnTo>
                  <a:lnTo>
                    <a:pt x="99059" y="60578"/>
                  </a:lnTo>
                  <a:lnTo>
                    <a:pt x="31153" y="60578"/>
                  </a:lnTo>
                  <a:lnTo>
                    <a:pt x="9182" y="82295"/>
                  </a:lnTo>
                  <a:lnTo>
                    <a:pt x="9182" y="60578"/>
                  </a:lnTo>
                  <a:lnTo>
                    <a:pt x="0" y="6057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175" cap="flat" cmpd="sng">
              <a:solidFill>
                <a:srgbClr val="50505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00" name="Google Shape;2000;p79"/>
          <p:cNvGrpSpPr/>
          <p:nvPr/>
        </p:nvGrpSpPr>
        <p:grpSpPr>
          <a:xfrm>
            <a:off x="888492" y="5369051"/>
            <a:ext cx="247015" cy="303530"/>
            <a:chOff x="888492" y="5369051"/>
            <a:chExt cx="247015" cy="303530"/>
          </a:xfrm>
        </p:grpSpPr>
        <p:sp>
          <p:nvSpPr>
            <p:cNvPr id="2001" name="Google Shape;2001;p79"/>
            <p:cNvSpPr/>
            <p:nvPr/>
          </p:nvSpPr>
          <p:spPr>
            <a:xfrm>
              <a:off x="888492" y="5369051"/>
              <a:ext cx="247015" cy="303530"/>
            </a:xfrm>
            <a:custGeom>
              <a:avLst/>
              <a:gdLst/>
              <a:ahLst/>
              <a:cxnLst/>
              <a:rect l="l" t="t" r="r" b="b"/>
              <a:pathLst>
                <a:path w="247015" h="303529" extrusionOk="0">
                  <a:moveTo>
                    <a:pt x="0" y="0"/>
                  </a:moveTo>
                  <a:lnTo>
                    <a:pt x="175945" y="0"/>
                  </a:lnTo>
                  <a:lnTo>
                    <a:pt x="246888" y="70993"/>
                  </a:lnTo>
                  <a:lnTo>
                    <a:pt x="246888" y="303276"/>
                  </a:lnTo>
                  <a:lnTo>
                    <a:pt x="0" y="303276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175" cap="flat" cmpd="sng">
              <a:solidFill>
                <a:srgbClr val="50505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2" name="Google Shape;2002;p79"/>
            <p:cNvSpPr/>
            <p:nvPr/>
          </p:nvSpPr>
          <p:spPr>
            <a:xfrm>
              <a:off x="1064133" y="5371083"/>
              <a:ext cx="70485" cy="69850"/>
            </a:xfrm>
            <a:custGeom>
              <a:avLst/>
              <a:gdLst/>
              <a:ahLst/>
              <a:cxnLst/>
              <a:rect l="l" t="t" r="r" b="b"/>
              <a:pathLst>
                <a:path w="70484" h="69850" extrusionOk="0">
                  <a:moveTo>
                    <a:pt x="393" y="0"/>
                  </a:moveTo>
                  <a:lnTo>
                    <a:pt x="0" y="69849"/>
                  </a:lnTo>
                  <a:lnTo>
                    <a:pt x="69900" y="69468"/>
                  </a:lnTo>
                  <a:lnTo>
                    <a:pt x="393" y="0"/>
                  </a:lnTo>
                  <a:close/>
                </a:path>
              </a:pathLst>
            </a:custGeom>
            <a:noFill/>
            <a:ln w="12700" cap="flat" cmpd="sng">
              <a:solidFill>
                <a:srgbClr val="50505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3" name="Google Shape;2003;p79"/>
            <p:cNvSpPr/>
            <p:nvPr/>
          </p:nvSpPr>
          <p:spPr>
            <a:xfrm>
              <a:off x="926592" y="5434583"/>
              <a:ext cx="172720" cy="169545"/>
            </a:xfrm>
            <a:custGeom>
              <a:avLst/>
              <a:gdLst/>
              <a:ahLst/>
              <a:cxnLst/>
              <a:rect l="l" t="t" r="r" b="b"/>
              <a:pathLst>
                <a:path w="172719" h="169545" extrusionOk="0">
                  <a:moveTo>
                    <a:pt x="0" y="0"/>
                  </a:moveTo>
                  <a:lnTo>
                    <a:pt x="101130" y="0"/>
                  </a:lnTo>
                </a:path>
                <a:path w="172719" h="169545" extrusionOk="0">
                  <a:moveTo>
                    <a:pt x="0" y="56387"/>
                  </a:moveTo>
                  <a:lnTo>
                    <a:pt x="172504" y="56387"/>
                  </a:lnTo>
                </a:path>
                <a:path w="172719" h="169545" extrusionOk="0">
                  <a:moveTo>
                    <a:pt x="0" y="112775"/>
                  </a:moveTo>
                  <a:lnTo>
                    <a:pt x="172504" y="112775"/>
                  </a:lnTo>
                </a:path>
                <a:path w="172719" h="169545" extrusionOk="0">
                  <a:moveTo>
                    <a:pt x="0" y="169163"/>
                  </a:moveTo>
                  <a:lnTo>
                    <a:pt x="172504" y="169163"/>
                  </a:lnTo>
                </a:path>
              </a:pathLst>
            </a:custGeom>
            <a:noFill/>
            <a:ln w="12175" cap="flat" cmpd="sng">
              <a:solidFill>
                <a:srgbClr val="50505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04" name="Google Shape;2004;p79"/>
          <p:cNvGrpSpPr/>
          <p:nvPr/>
        </p:nvGrpSpPr>
        <p:grpSpPr>
          <a:xfrm>
            <a:off x="816864" y="3171444"/>
            <a:ext cx="392430" cy="340360"/>
            <a:chOff x="816864" y="3171444"/>
            <a:chExt cx="392430" cy="340360"/>
          </a:xfrm>
        </p:grpSpPr>
        <p:sp>
          <p:nvSpPr>
            <p:cNvPr id="2005" name="Google Shape;2005;p79"/>
            <p:cNvSpPr/>
            <p:nvPr/>
          </p:nvSpPr>
          <p:spPr>
            <a:xfrm>
              <a:off x="816864" y="3171444"/>
              <a:ext cx="391795" cy="340360"/>
            </a:xfrm>
            <a:custGeom>
              <a:avLst/>
              <a:gdLst/>
              <a:ahLst/>
              <a:cxnLst/>
              <a:rect l="l" t="t" r="r" b="b"/>
              <a:pathLst>
                <a:path w="391794" h="340360" extrusionOk="0">
                  <a:moveTo>
                    <a:pt x="0" y="17652"/>
                  </a:moveTo>
                  <a:lnTo>
                    <a:pt x="0" y="7873"/>
                  </a:lnTo>
                  <a:lnTo>
                    <a:pt x="7886" y="0"/>
                  </a:lnTo>
                  <a:lnTo>
                    <a:pt x="17602" y="0"/>
                  </a:lnTo>
                  <a:lnTo>
                    <a:pt x="374065" y="0"/>
                  </a:lnTo>
                  <a:lnTo>
                    <a:pt x="383781" y="0"/>
                  </a:lnTo>
                  <a:lnTo>
                    <a:pt x="391668" y="7873"/>
                  </a:lnTo>
                  <a:lnTo>
                    <a:pt x="391668" y="17652"/>
                  </a:lnTo>
                  <a:lnTo>
                    <a:pt x="391668" y="322198"/>
                  </a:lnTo>
                  <a:lnTo>
                    <a:pt x="391668" y="331977"/>
                  </a:lnTo>
                  <a:lnTo>
                    <a:pt x="383781" y="339851"/>
                  </a:lnTo>
                  <a:lnTo>
                    <a:pt x="374065" y="339851"/>
                  </a:lnTo>
                  <a:lnTo>
                    <a:pt x="17602" y="339851"/>
                  </a:lnTo>
                  <a:lnTo>
                    <a:pt x="7886" y="339851"/>
                  </a:lnTo>
                  <a:lnTo>
                    <a:pt x="0" y="331977"/>
                  </a:lnTo>
                  <a:lnTo>
                    <a:pt x="0" y="322198"/>
                  </a:lnTo>
                  <a:lnTo>
                    <a:pt x="0" y="17652"/>
                  </a:lnTo>
                  <a:close/>
                </a:path>
                <a:path w="391794" h="340360" extrusionOk="0">
                  <a:moveTo>
                    <a:pt x="28956" y="149351"/>
                  </a:moveTo>
                  <a:lnTo>
                    <a:pt x="124968" y="149351"/>
                  </a:lnTo>
                  <a:lnTo>
                    <a:pt x="124968" y="89915"/>
                  </a:lnTo>
                  <a:lnTo>
                    <a:pt x="28956" y="89915"/>
                  </a:lnTo>
                  <a:lnTo>
                    <a:pt x="28956" y="149351"/>
                  </a:lnTo>
                  <a:close/>
                </a:path>
                <a:path w="391794" h="340360" extrusionOk="0">
                  <a:moveTo>
                    <a:pt x="149352" y="149351"/>
                  </a:moveTo>
                  <a:lnTo>
                    <a:pt x="243840" y="149351"/>
                  </a:lnTo>
                  <a:lnTo>
                    <a:pt x="243840" y="89915"/>
                  </a:lnTo>
                  <a:lnTo>
                    <a:pt x="149352" y="89915"/>
                  </a:lnTo>
                  <a:lnTo>
                    <a:pt x="149352" y="149351"/>
                  </a:lnTo>
                  <a:close/>
                </a:path>
                <a:path w="391794" h="340360" extrusionOk="0">
                  <a:moveTo>
                    <a:pt x="268224" y="149351"/>
                  </a:moveTo>
                  <a:lnTo>
                    <a:pt x="362712" y="149351"/>
                  </a:lnTo>
                  <a:lnTo>
                    <a:pt x="362712" y="89915"/>
                  </a:lnTo>
                  <a:lnTo>
                    <a:pt x="268224" y="89915"/>
                  </a:lnTo>
                  <a:lnTo>
                    <a:pt x="268224" y="149351"/>
                  </a:lnTo>
                  <a:close/>
                </a:path>
                <a:path w="391794" h="340360" extrusionOk="0">
                  <a:moveTo>
                    <a:pt x="28956" y="230123"/>
                  </a:moveTo>
                  <a:lnTo>
                    <a:pt x="124968" y="230123"/>
                  </a:lnTo>
                  <a:lnTo>
                    <a:pt x="124968" y="169163"/>
                  </a:lnTo>
                  <a:lnTo>
                    <a:pt x="28956" y="169163"/>
                  </a:lnTo>
                  <a:lnTo>
                    <a:pt x="28956" y="230123"/>
                  </a:lnTo>
                  <a:close/>
                </a:path>
                <a:path w="391794" h="340360" extrusionOk="0">
                  <a:moveTo>
                    <a:pt x="149352" y="230123"/>
                  </a:moveTo>
                  <a:lnTo>
                    <a:pt x="243840" y="230123"/>
                  </a:lnTo>
                  <a:lnTo>
                    <a:pt x="243840" y="169163"/>
                  </a:lnTo>
                  <a:lnTo>
                    <a:pt x="149352" y="169163"/>
                  </a:lnTo>
                  <a:lnTo>
                    <a:pt x="149352" y="230123"/>
                  </a:lnTo>
                  <a:close/>
                </a:path>
                <a:path w="391794" h="340360" extrusionOk="0">
                  <a:moveTo>
                    <a:pt x="268224" y="230123"/>
                  </a:moveTo>
                  <a:lnTo>
                    <a:pt x="362712" y="230123"/>
                  </a:lnTo>
                  <a:lnTo>
                    <a:pt x="362712" y="169163"/>
                  </a:lnTo>
                  <a:lnTo>
                    <a:pt x="268224" y="169163"/>
                  </a:lnTo>
                  <a:lnTo>
                    <a:pt x="268224" y="230123"/>
                  </a:lnTo>
                  <a:close/>
                </a:path>
                <a:path w="391794" h="340360" extrusionOk="0">
                  <a:moveTo>
                    <a:pt x="28956" y="310895"/>
                  </a:moveTo>
                  <a:lnTo>
                    <a:pt x="124968" y="310895"/>
                  </a:lnTo>
                  <a:lnTo>
                    <a:pt x="124968" y="249935"/>
                  </a:lnTo>
                  <a:lnTo>
                    <a:pt x="28956" y="249935"/>
                  </a:lnTo>
                  <a:lnTo>
                    <a:pt x="28956" y="310895"/>
                  </a:lnTo>
                  <a:close/>
                </a:path>
                <a:path w="391794" h="340360" extrusionOk="0">
                  <a:moveTo>
                    <a:pt x="149352" y="310895"/>
                  </a:moveTo>
                  <a:lnTo>
                    <a:pt x="243840" y="310895"/>
                  </a:lnTo>
                  <a:lnTo>
                    <a:pt x="243840" y="249935"/>
                  </a:lnTo>
                  <a:lnTo>
                    <a:pt x="149352" y="249935"/>
                  </a:lnTo>
                  <a:lnTo>
                    <a:pt x="149352" y="310895"/>
                  </a:lnTo>
                  <a:close/>
                </a:path>
                <a:path w="391794" h="340360" extrusionOk="0">
                  <a:moveTo>
                    <a:pt x="268224" y="310895"/>
                  </a:moveTo>
                  <a:lnTo>
                    <a:pt x="362712" y="310895"/>
                  </a:lnTo>
                  <a:lnTo>
                    <a:pt x="362712" y="249935"/>
                  </a:lnTo>
                  <a:lnTo>
                    <a:pt x="268224" y="249935"/>
                  </a:lnTo>
                  <a:lnTo>
                    <a:pt x="268224" y="310895"/>
                  </a:lnTo>
                  <a:close/>
                </a:path>
              </a:pathLst>
            </a:custGeom>
            <a:noFill/>
            <a:ln w="12175" cap="flat" cmpd="sng">
              <a:solidFill>
                <a:srgbClr val="50505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6" name="Google Shape;2006;p79"/>
            <p:cNvSpPr/>
            <p:nvPr/>
          </p:nvSpPr>
          <p:spPr>
            <a:xfrm>
              <a:off x="816864" y="3233928"/>
              <a:ext cx="392430" cy="0"/>
            </a:xfrm>
            <a:custGeom>
              <a:avLst/>
              <a:gdLst/>
              <a:ahLst/>
              <a:cxnLst/>
              <a:rect l="l" t="t" r="r" b="b"/>
              <a:pathLst>
                <a:path w="392430" h="120000" extrusionOk="0">
                  <a:moveTo>
                    <a:pt x="0" y="0"/>
                  </a:moveTo>
                  <a:lnTo>
                    <a:pt x="391807" y="0"/>
                  </a:lnTo>
                </a:path>
              </a:pathLst>
            </a:custGeom>
            <a:noFill/>
            <a:ln w="12175" cap="flat" cmpd="sng">
              <a:solidFill>
                <a:srgbClr val="50505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07" name="Google Shape;2007;p79"/>
          <p:cNvSpPr txBox="1"/>
          <p:nvPr/>
        </p:nvSpPr>
        <p:spPr>
          <a:xfrm>
            <a:off x="9758298" y="4235958"/>
            <a:ext cx="859790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200025" marR="5080" lvl="0" indent="-18796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Azure Analysis  Services</a:t>
            </a:r>
            <a:endParaRPr sz="1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008" name="Google Shape;2008;p79"/>
          <p:cNvSpPr txBox="1"/>
          <p:nvPr/>
        </p:nvSpPr>
        <p:spPr>
          <a:xfrm>
            <a:off x="9921620" y="5578246"/>
            <a:ext cx="535940" cy="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Power BI</a:t>
            </a:r>
            <a:endParaRPr sz="1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009" name="Google Shape;2009;p79"/>
          <p:cNvSpPr txBox="1"/>
          <p:nvPr/>
        </p:nvSpPr>
        <p:spPr>
          <a:xfrm>
            <a:off x="6801357" y="2431161"/>
            <a:ext cx="537210" cy="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rgbClr val="0078D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PolyBase</a:t>
            </a:r>
            <a:endParaRPr sz="1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4" name="Google Shape;2014;p80"/>
          <p:cNvSpPr/>
          <p:nvPr/>
        </p:nvSpPr>
        <p:spPr>
          <a:xfrm>
            <a:off x="0" y="0"/>
            <a:ext cx="12191696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5" name="Google Shape;2015;p80"/>
          <p:cNvSpPr/>
          <p:nvPr/>
        </p:nvSpPr>
        <p:spPr>
          <a:xfrm>
            <a:off x="305" y="0"/>
            <a:ext cx="12191696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6" name="Google Shape;2016;p80"/>
          <p:cNvSpPr txBox="1"/>
          <p:nvPr/>
        </p:nvSpPr>
        <p:spPr>
          <a:xfrm>
            <a:off x="804672" y="4267832"/>
            <a:ext cx="4805996" cy="1297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270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</a:pPr>
            <a:r>
              <a:rPr lang="en-US" sz="4000" i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Introduction to SQL Serverless</a:t>
            </a:r>
            <a:endParaRPr sz="4000" i="1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17" name="Google Shape;2017;p80"/>
          <p:cNvGrpSpPr/>
          <p:nvPr/>
        </p:nvGrpSpPr>
        <p:grpSpPr>
          <a:xfrm>
            <a:off x="6101023" y="52996"/>
            <a:ext cx="6093363" cy="6805005"/>
            <a:chOff x="6101023" y="52996"/>
            <a:chExt cx="6093363" cy="6805005"/>
          </a:xfrm>
        </p:grpSpPr>
        <p:sp>
          <p:nvSpPr>
            <p:cNvPr id="2018" name="Google Shape;2018;p80"/>
            <p:cNvSpPr/>
            <p:nvPr/>
          </p:nvSpPr>
          <p:spPr>
            <a:xfrm>
              <a:off x="6101024" y="52997"/>
              <a:ext cx="6093362" cy="6805004"/>
            </a:xfrm>
            <a:custGeom>
              <a:avLst/>
              <a:gdLst/>
              <a:ahLst/>
              <a:cxnLst/>
              <a:rect l="l" t="t" r="r" b="b"/>
              <a:pathLst>
                <a:path w="5890490" h="6578439" extrusionOk="0">
                  <a:moveTo>
                    <a:pt x="3517682" y="0"/>
                  </a:moveTo>
                  <a:cubicBezTo>
                    <a:pt x="4402016" y="0"/>
                    <a:pt x="5213741" y="315483"/>
                    <a:pt x="5849513" y="841730"/>
                  </a:cubicBezTo>
                  <a:lnTo>
                    <a:pt x="5890490" y="879060"/>
                  </a:lnTo>
                  <a:lnTo>
                    <a:pt x="5890490" y="1816052"/>
                  </a:lnTo>
                  <a:lnTo>
                    <a:pt x="5856961" y="1771023"/>
                  </a:lnTo>
                  <a:cubicBezTo>
                    <a:pt x="5793650" y="1694076"/>
                    <a:pt x="5726429" y="1619959"/>
                    <a:pt x="5655397" y="1548813"/>
                  </a:cubicBezTo>
                  <a:cubicBezTo>
                    <a:pt x="5082208" y="974906"/>
                    <a:pt x="4322973" y="658717"/>
                    <a:pt x="3517682" y="658717"/>
                  </a:cubicBezTo>
                  <a:cubicBezTo>
                    <a:pt x="3085520" y="658717"/>
                    <a:pt x="2718488" y="721533"/>
                    <a:pt x="2395696" y="850721"/>
                  </a:cubicBezTo>
                  <a:cubicBezTo>
                    <a:pt x="2079132" y="977407"/>
                    <a:pt x="1792668" y="1173626"/>
                    <a:pt x="1519955" y="1450441"/>
                  </a:cubicBezTo>
                  <a:cubicBezTo>
                    <a:pt x="1330275" y="1642840"/>
                    <a:pt x="1263719" y="1756094"/>
                    <a:pt x="1223630" y="1841430"/>
                  </a:cubicBezTo>
                  <a:cubicBezTo>
                    <a:pt x="1166545" y="1962981"/>
                    <a:pt x="1128532" y="2116663"/>
                    <a:pt x="1075857" y="2329343"/>
                  </a:cubicBezTo>
                  <a:cubicBezTo>
                    <a:pt x="1008652" y="2601153"/>
                    <a:pt x="916537" y="2973574"/>
                    <a:pt x="731010" y="3483744"/>
                  </a:cubicBezTo>
                  <a:cubicBezTo>
                    <a:pt x="617488" y="3795981"/>
                    <a:pt x="620731" y="4121653"/>
                    <a:pt x="741000" y="4479719"/>
                  </a:cubicBezTo>
                  <a:cubicBezTo>
                    <a:pt x="847257" y="4796172"/>
                    <a:pt x="1045888" y="5129481"/>
                    <a:pt x="1315615" y="5443827"/>
                  </a:cubicBezTo>
                  <a:cubicBezTo>
                    <a:pt x="1630753" y="5810980"/>
                    <a:pt x="1945371" y="6077784"/>
                    <a:pt x="2277503" y="6259386"/>
                  </a:cubicBezTo>
                  <a:cubicBezTo>
                    <a:pt x="2637530" y="6456133"/>
                    <a:pt x="3017536" y="6551739"/>
                    <a:pt x="3439448" y="6551739"/>
                  </a:cubicBezTo>
                  <a:cubicBezTo>
                    <a:pt x="3781571" y="6551739"/>
                    <a:pt x="4089573" y="6457449"/>
                    <a:pt x="4408732" y="6255172"/>
                  </a:cubicBezTo>
                  <a:cubicBezTo>
                    <a:pt x="4738010" y="6046310"/>
                    <a:pt x="5050941" y="5739207"/>
                    <a:pt x="5343243" y="5442509"/>
                  </a:cubicBezTo>
                  <a:cubicBezTo>
                    <a:pt x="5479860" y="5303970"/>
                    <a:pt x="5614918" y="5178206"/>
                    <a:pt x="5745566" y="5056656"/>
                  </a:cubicBezTo>
                  <a:lnTo>
                    <a:pt x="5890490" y="4920880"/>
                  </a:lnTo>
                  <a:lnTo>
                    <a:pt x="5890490" y="5821966"/>
                  </a:lnTo>
                  <a:lnTo>
                    <a:pt x="5802002" y="5907904"/>
                  </a:lnTo>
                  <a:cubicBezTo>
                    <a:pt x="5634962" y="6077456"/>
                    <a:pt x="5467509" y="6243625"/>
                    <a:pt x="5294358" y="6397505"/>
                  </a:cubicBezTo>
                  <a:lnTo>
                    <a:pt x="5077178" y="6578439"/>
                  </a:lnTo>
                  <a:lnTo>
                    <a:pt x="1567290" y="6578439"/>
                  </a:lnTo>
                  <a:lnTo>
                    <a:pt x="1508588" y="6535186"/>
                  </a:lnTo>
                  <a:cubicBezTo>
                    <a:pt x="1263991" y="6345442"/>
                    <a:pt x="1038054" y="6122666"/>
                    <a:pt x="826498" y="5876034"/>
                  </a:cubicBezTo>
                  <a:cubicBezTo>
                    <a:pt x="261613" y="5217713"/>
                    <a:pt x="-239182" y="4250314"/>
                    <a:pt x="122403" y="3255655"/>
                  </a:cubicBezTo>
                  <a:cubicBezTo>
                    <a:pt x="607497" y="1921629"/>
                    <a:pt x="393040" y="1662857"/>
                    <a:pt x="1061197" y="984650"/>
                  </a:cubicBezTo>
                  <a:cubicBezTo>
                    <a:pt x="1729484" y="306444"/>
                    <a:pt x="2498060" y="0"/>
                    <a:pt x="3517682" y="0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9803"/>
                  </a:srgbClr>
                </a:gs>
                <a:gs pos="2000">
                  <a:srgbClr val="FFFFFF">
                    <a:alpha val="9803"/>
                  </a:srgbClr>
                </a:gs>
                <a:gs pos="16000">
                  <a:srgbClr val="70AD47">
                    <a:alpha val="4705"/>
                  </a:srgbClr>
                </a:gs>
                <a:gs pos="85000">
                  <a:srgbClr val="4472C4">
                    <a:alpha val="4705"/>
                  </a:srgbClr>
                </a:gs>
                <a:gs pos="100000">
                  <a:srgbClr val="FFFFFF">
                    <a:alpha val="9803"/>
                  </a:srgbClr>
                </a:gs>
              </a:gsLst>
              <a:lin ang="120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9" name="Google Shape;2019;p80"/>
            <p:cNvSpPr/>
            <p:nvPr/>
          </p:nvSpPr>
          <p:spPr>
            <a:xfrm>
              <a:off x="6101025" y="52996"/>
              <a:ext cx="6093361" cy="6805003"/>
            </a:xfrm>
            <a:custGeom>
              <a:avLst/>
              <a:gdLst/>
              <a:ahLst/>
              <a:cxnLst/>
              <a:rect l="l" t="t" r="r" b="b"/>
              <a:pathLst>
                <a:path w="5890489" h="6578438" extrusionOk="0">
                  <a:moveTo>
                    <a:pt x="3391253" y="0"/>
                  </a:moveTo>
                  <a:lnTo>
                    <a:pt x="3434974" y="646"/>
                  </a:lnTo>
                  <a:lnTo>
                    <a:pt x="3522419" y="2712"/>
                  </a:lnTo>
                  <a:cubicBezTo>
                    <a:pt x="3551567" y="3488"/>
                    <a:pt x="3580451" y="3746"/>
                    <a:pt x="3610261" y="6458"/>
                  </a:cubicBezTo>
                  <a:cubicBezTo>
                    <a:pt x="3669353" y="10850"/>
                    <a:pt x="3728179" y="14337"/>
                    <a:pt x="3786872" y="20667"/>
                  </a:cubicBezTo>
                  <a:lnTo>
                    <a:pt x="3962291" y="43530"/>
                  </a:lnTo>
                  <a:lnTo>
                    <a:pt x="4135855" y="75176"/>
                  </a:lnTo>
                  <a:cubicBezTo>
                    <a:pt x="4193224" y="87836"/>
                    <a:pt x="4250328" y="101398"/>
                    <a:pt x="4307299" y="114315"/>
                  </a:cubicBezTo>
                  <a:cubicBezTo>
                    <a:pt x="4364139" y="128394"/>
                    <a:pt x="4420050" y="145575"/>
                    <a:pt x="4476358" y="160816"/>
                  </a:cubicBezTo>
                  <a:cubicBezTo>
                    <a:pt x="4504580" y="167921"/>
                    <a:pt x="4532138" y="177995"/>
                    <a:pt x="4559829" y="186779"/>
                  </a:cubicBezTo>
                  <a:lnTo>
                    <a:pt x="4642901" y="213648"/>
                  </a:lnTo>
                  <a:cubicBezTo>
                    <a:pt x="4863234" y="288307"/>
                    <a:pt x="5076414" y="379371"/>
                    <a:pt x="5280847" y="485936"/>
                  </a:cubicBezTo>
                  <a:cubicBezTo>
                    <a:pt x="5485018" y="592631"/>
                    <a:pt x="5681768" y="713145"/>
                    <a:pt x="5865400" y="851099"/>
                  </a:cubicBezTo>
                  <a:lnTo>
                    <a:pt x="5890489" y="870950"/>
                  </a:lnTo>
                  <a:lnTo>
                    <a:pt x="5890489" y="1321814"/>
                  </a:lnTo>
                  <a:lnTo>
                    <a:pt x="5887395" y="1318952"/>
                  </a:lnTo>
                  <a:lnTo>
                    <a:pt x="5830291" y="1265992"/>
                  </a:lnTo>
                  <a:lnTo>
                    <a:pt x="5815981" y="1252687"/>
                  </a:lnTo>
                  <a:lnTo>
                    <a:pt x="5801142" y="1240158"/>
                  </a:lnTo>
                  <a:lnTo>
                    <a:pt x="5771464" y="1214969"/>
                  </a:lnTo>
                  <a:cubicBezTo>
                    <a:pt x="5731849" y="1181385"/>
                    <a:pt x="5692897" y="1146896"/>
                    <a:pt x="5651030" y="1115767"/>
                  </a:cubicBezTo>
                  <a:cubicBezTo>
                    <a:pt x="5487534" y="986985"/>
                    <a:pt x="5311321" y="872542"/>
                    <a:pt x="5123183" y="780443"/>
                  </a:cubicBezTo>
                  <a:cubicBezTo>
                    <a:pt x="4935309" y="688087"/>
                    <a:pt x="4737102" y="616398"/>
                    <a:pt x="4533860" y="567701"/>
                  </a:cubicBezTo>
                  <a:lnTo>
                    <a:pt x="4457281" y="550780"/>
                  </a:lnTo>
                  <a:cubicBezTo>
                    <a:pt x="4431709" y="545484"/>
                    <a:pt x="4406536" y="538896"/>
                    <a:pt x="4380568" y="535279"/>
                  </a:cubicBezTo>
                  <a:lnTo>
                    <a:pt x="4303325" y="522879"/>
                  </a:lnTo>
                  <a:lnTo>
                    <a:pt x="4264769" y="516679"/>
                  </a:lnTo>
                  <a:cubicBezTo>
                    <a:pt x="4251918" y="514612"/>
                    <a:pt x="4239067" y="512415"/>
                    <a:pt x="4226082" y="511253"/>
                  </a:cubicBezTo>
                  <a:cubicBezTo>
                    <a:pt x="4174145" y="505829"/>
                    <a:pt x="4122606" y="499498"/>
                    <a:pt x="4070934" y="494848"/>
                  </a:cubicBezTo>
                  <a:lnTo>
                    <a:pt x="3915521" y="486065"/>
                  </a:lnTo>
                  <a:lnTo>
                    <a:pt x="3760241" y="484257"/>
                  </a:lnTo>
                  <a:cubicBezTo>
                    <a:pt x="3734405" y="483869"/>
                    <a:pt x="3708571" y="485936"/>
                    <a:pt x="3682734" y="486581"/>
                  </a:cubicBezTo>
                  <a:lnTo>
                    <a:pt x="3605491" y="488907"/>
                  </a:lnTo>
                  <a:cubicBezTo>
                    <a:pt x="3579921" y="489165"/>
                    <a:pt x="3553555" y="491490"/>
                    <a:pt x="3527454" y="493169"/>
                  </a:cubicBezTo>
                  <a:lnTo>
                    <a:pt x="3449151" y="498336"/>
                  </a:lnTo>
                  <a:lnTo>
                    <a:pt x="3410067" y="500532"/>
                  </a:lnTo>
                  <a:lnTo>
                    <a:pt x="3371246" y="504279"/>
                  </a:lnTo>
                  <a:cubicBezTo>
                    <a:pt x="3345410" y="506862"/>
                    <a:pt x="3319575" y="509315"/>
                    <a:pt x="3293739" y="511512"/>
                  </a:cubicBezTo>
                  <a:cubicBezTo>
                    <a:pt x="3087450" y="531662"/>
                    <a:pt x="2885531" y="563180"/>
                    <a:pt x="2689445" y="610198"/>
                  </a:cubicBezTo>
                  <a:cubicBezTo>
                    <a:pt x="2493357" y="657344"/>
                    <a:pt x="2302303" y="719088"/>
                    <a:pt x="2117875" y="800335"/>
                  </a:cubicBezTo>
                  <a:cubicBezTo>
                    <a:pt x="2072298" y="821648"/>
                    <a:pt x="2026854" y="843606"/>
                    <a:pt x="1981276" y="865566"/>
                  </a:cubicBezTo>
                  <a:cubicBezTo>
                    <a:pt x="1937025" y="889978"/>
                    <a:pt x="1891978" y="913229"/>
                    <a:pt x="1847991" y="938676"/>
                  </a:cubicBezTo>
                  <a:lnTo>
                    <a:pt x="1783069" y="978718"/>
                  </a:lnTo>
                  <a:lnTo>
                    <a:pt x="1750609" y="998869"/>
                  </a:lnTo>
                  <a:lnTo>
                    <a:pt x="1734312" y="1008945"/>
                  </a:lnTo>
                  <a:lnTo>
                    <a:pt x="1718547" y="1019924"/>
                  </a:lnTo>
                  <a:lnTo>
                    <a:pt x="1655481" y="1063582"/>
                  </a:lnTo>
                  <a:cubicBezTo>
                    <a:pt x="1634414" y="1078178"/>
                    <a:pt x="1612950" y="1092259"/>
                    <a:pt x="1593077" y="1108664"/>
                  </a:cubicBezTo>
                  <a:lnTo>
                    <a:pt x="1532263" y="1156197"/>
                  </a:lnTo>
                  <a:cubicBezTo>
                    <a:pt x="1511992" y="1172085"/>
                    <a:pt x="1491587" y="1187844"/>
                    <a:pt x="1472509" y="1205152"/>
                  </a:cubicBezTo>
                  <a:lnTo>
                    <a:pt x="1414212" y="1256175"/>
                  </a:lnTo>
                  <a:cubicBezTo>
                    <a:pt x="1395001" y="1273354"/>
                    <a:pt x="1375127" y="1290147"/>
                    <a:pt x="1357242" y="1308359"/>
                  </a:cubicBezTo>
                  <a:cubicBezTo>
                    <a:pt x="1283178" y="1379532"/>
                    <a:pt x="1212163" y="1452513"/>
                    <a:pt x="1153072" y="1529498"/>
                  </a:cubicBezTo>
                  <a:cubicBezTo>
                    <a:pt x="1090933" y="1605578"/>
                    <a:pt x="1043501" y="1685794"/>
                    <a:pt x="1002694" y="1770658"/>
                  </a:cubicBezTo>
                  <a:lnTo>
                    <a:pt x="974076" y="1835371"/>
                  </a:lnTo>
                  <a:lnTo>
                    <a:pt x="949564" y="1903573"/>
                  </a:lnTo>
                  <a:cubicBezTo>
                    <a:pt x="940820" y="1925661"/>
                    <a:pt x="934593" y="1950719"/>
                    <a:pt x="927173" y="1974229"/>
                  </a:cubicBezTo>
                  <a:cubicBezTo>
                    <a:pt x="920019" y="1998254"/>
                    <a:pt x="912468" y="2021504"/>
                    <a:pt x="906107" y="2046952"/>
                  </a:cubicBezTo>
                  <a:cubicBezTo>
                    <a:pt x="853906" y="2245614"/>
                    <a:pt x="809918" y="2463136"/>
                    <a:pt x="751092" y="2676266"/>
                  </a:cubicBezTo>
                  <a:cubicBezTo>
                    <a:pt x="693458" y="2889912"/>
                    <a:pt x="624166" y="3100976"/>
                    <a:pt x="547189" y="3308422"/>
                  </a:cubicBezTo>
                  <a:cubicBezTo>
                    <a:pt x="479617" y="3487580"/>
                    <a:pt x="444109" y="3675523"/>
                    <a:pt x="441195" y="3866306"/>
                  </a:cubicBezTo>
                  <a:cubicBezTo>
                    <a:pt x="438014" y="4057089"/>
                    <a:pt x="469282" y="4250456"/>
                    <a:pt x="527182" y="4439174"/>
                  </a:cubicBezTo>
                  <a:cubicBezTo>
                    <a:pt x="584815" y="4628278"/>
                    <a:pt x="671067" y="4811828"/>
                    <a:pt x="775073" y="4987240"/>
                  </a:cubicBezTo>
                  <a:cubicBezTo>
                    <a:pt x="827009" y="5075075"/>
                    <a:pt x="884246" y="5160327"/>
                    <a:pt x="943206" y="5244933"/>
                  </a:cubicBezTo>
                  <a:cubicBezTo>
                    <a:pt x="1002296" y="5329411"/>
                    <a:pt x="1064964" y="5412337"/>
                    <a:pt x="1133728" y="5490356"/>
                  </a:cubicBezTo>
                  <a:cubicBezTo>
                    <a:pt x="1203949" y="5567728"/>
                    <a:pt x="1279337" y="5642259"/>
                    <a:pt x="1359626" y="5709815"/>
                  </a:cubicBezTo>
                  <a:cubicBezTo>
                    <a:pt x="1398711" y="5744949"/>
                    <a:pt x="1439916" y="5777241"/>
                    <a:pt x="1481254" y="5809146"/>
                  </a:cubicBezTo>
                  <a:cubicBezTo>
                    <a:pt x="1501922" y="5825163"/>
                    <a:pt x="1522325" y="5841309"/>
                    <a:pt x="1543260" y="5856940"/>
                  </a:cubicBezTo>
                  <a:cubicBezTo>
                    <a:pt x="1564591" y="5871923"/>
                    <a:pt x="1585921" y="5886777"/>
                    <a:pt x="1607518" y="5901374"/>
                  </a:cubicBezTo>
                  <a:cubicBezTo>
                    <a:pt x="1778565" y="6019693"/>
                    <a:pt x="1961271" y="6115924"/>
                    <a:pt x="2145566" y="6193814"/>
                  </a:cubicBezTo>
                  <a:lnTo>
                    <a:pt x="2214991" y="6221844"/>
                  </a:lnTo>
                  <a:lnTo>
                    <a:pt x="2249307" y="6236182"/>
                  </a:lnTo>
                  <a:cubicBezTo>
                    <a:pt x="2260702" y="6241089"/>
                    <a:pt x="2272625" y="6244577"/>
                    <a:pt x="2284285" y="6248711"/>
                  </a:cubicBezTo>
                  <a:lnTo>
                    <a:pt x="2354241" y="6273124"/>
                  </a:lnTo>
                  <a:cubicBezTo>
                    <a:pt x="2360070" y="6275190"/>
                    <a:pt x="2365899" y="6277128"/>
                    <a:pt x="2371597" y="6279324"/>
                  </a:cubicBezTo>
                  <a:cubicBezTo>
                    <a:pt x="2377161" y="6281778"/>
                    <a:pt x="2382329" y="6285007"/>
                    <a:pt x="2387894" y="6287719"/>
                  </a:cubicBezTo>
                  <a:cubicBezTo>
                    <a:pt x="2398757" y="6293274"/>
                    <a:pt x="2410153" y="6297666"/>
                    <a:pt x="2421414" y="6302186"/>
                  </a:cubicBezTo>
                  <a:lnTo>
                    <a:pt x="2489117" y="6329441"/>
                  </a:lnTo>
                  <a:lnTo>
                    <a:pt x="2522902" y="6343134"/>
                  </a:lnTo>
                  <a:cubicBezTo>
                    <a:pt x="2534165" y="6347654"/>
                    <a:pt x="2545294" y="6352563"/>
                    <a:pt x="2556953" y="6356051"/>
                  </a:cubicBezTo>
                  <a:lnTo>
                    <a:pt x="2695009" y="6401905"/>
                  </a:lnTo>
                  <a:cubicBezTo>
                    <a:pt x="2880895" y="6457190"/>
                    <a:pt x="3073141" y="6489095"/>
                    <a:pt x="3268035" y="6501238"/>
                  </a:cubicBezTo>
                  <a:cubicBezTo>
                    <a:pt x="3292413" y="6502659"/>
                    <a:pt x="3316527" y="6505629"/>
                    <a:pt x="3341038" y="6506145"/>
                  </a:cubicBezTo>
                  <a:lnTo>
                    <a:pt x="3414703" y="6507050"/>
                  </a:lnTo>
                  <a:lnTo>
                    <a:pt x="3488237" y="6508212"/>
                  </a:lnTo>
                  <a:cubicBezTo>
                    <a:pt x="3500690" y="6508729"/>
                    <a:pt x="3512483" y="6508471"/>
                    <a:pt x="3524142" y="6507955"/>
                  </a:cubicBezTo>
                  <a:lnTo>
                    <a:pt x="3559252" y="6506921"/>
                  </a:lnTo>
                  <a:cubicBezTo>
                    <a:pt x="3582835" y="6506792"/>
                    <a:pt x="3605889" y="6504467"/>
                    <a:pt x="3629207" y="6503045"/>
                  </a:cubicBezTo>
                  <a:cubicBezTo>
                    <a:pt x="3652526" y="6502012"/>
                    <a:pt x="3675579" y="6499171"/>
                    <a:pt x="3698633" y="6496845"/>
                  </a:cubicBezTo>
                  <a:cubicBezTo>
                    <a:pt x="3710160" y="6495683"/>
                    <a:pt x="3721819" y="6494907"/>
                    <a:pt x="3733213" y="6493357"/>
                  </a:cubicBezTo>
                  <a:lnTo>
                    <a:pt x="3767529" y="6488707"/>
                  </a:lnTo>
                  <a:lnTo>
                    <a:pt x="3801845" y="6484057"/>
                  </a:lnTo>
                  <a:lnTo>
                    <a:pt x="3835895" y="6478116"/>
                  </a:lnTo>
                  <a:cubicBezTo>
                    <a:pt x="4017673" y="6446727"/>
                    <a:pt x="4194152" y="6390281"/>
                    <a:pt x="4364801" y="6308517"/>
                  </a:cubicBezTo>
                  <a:cubicBezTo>
                    <a:pt x="4535583" y="6227139"/>
                    <a:pt x="4700138" y="6120962"/>
                    <a:pt x="4861379" y="6000576"/>
                  </a:cubicBezTo>
                  <a:cubicBezTo>
                    <a:pt x="5022621" y="5879931"/>
                    <a:pt x="5180684" y="5745337"/>
                    <a:pt x="5341263" y="5605834"/>
                  </a:cubicBezTo>
                  <a:lnTo>
                    <a:pt x="5587301" y="5390379"/>
                  </a:lnTo>
                  <a:cubicBezTo>
                    <a:pt x="5674216" y="5315718"/>
                    <a:pt x="5761527" y="5244416"/>
                    <a:pt x="5849105" y="5176344"/>
                  </a:cubicBezTo>
                  <a:lnTo>
                    <a:pt x="5890489" y="5145260"/>
                  </a:lnTo>
                  <a:lnTo>
                    <a:pt x="5890489" y="5995323"/>
                  </a:lnTo>
                  <a:lnTo>
                    <a:pt x="5811477" y="6077819"/>
                  </a:lnTo>
                  <a:cubicBezTo>
                    <a:pt x="5654739" y="6238377"/>
                    <a:pt x="5487138" y="6396093"/>
                    <a:pt x="5301384" y="6542958"/>
                  </a:cubicBezTo>
                  <a:lnTo>
                    <a:pt x="5252008" y="6578438"/>
                  </a:lnTo>
                  <a:lnTo>
                    <a:pt x="1653730" y="6578438"/>
                  </a:lnTo>
                  <a:lnTo>
                    <a:pt x="1549768" y="6488821"/>
                  </a:lnTo>
                  <a:cubicBezTo>
                    <a:pt x="1461976" y="6409495"/>
                    <a:pt x="1378573" y="6327182"/>
                    <a:pt x="1298282" y="6243932"/>
                  </a:cubicBezTo>
                  <a:cubicBezTo>
                    <a:pt x="1278277" y="6223006"/>
                    <a:pt x="1258138" y="6202210"/>
                    <a:pt x="1237999" y="6181671"/>
                  </a:cubicBezTo>
                  <a:lnTo>
                    <a:pt x="1179967" y="6117862"/>
                  </a:lnTo>
                  <a:lnTo>
                    <a:pt x="1121936" y="6054569"/>
                  </a:lnTo>
                  <a:cubicBezTo>
                    <a:pt x="1102328" y="6033644"/>
                    <a:pt x="1084573" y="6011427"/>
                    <a:pt x="1065628" y="5990243"/>
                  </a:cubicBezTo>
                  <a:cubicBezTo>
                    <a:pt x="1028662" y="5947099"/>
                    <a:pt x="990239" y="5904991"/>
                    <a:pt x="954335" y="5861460"/>
                  </a:cubicBezTo>
                  <a:cubicBezTo>
                    <a:pt x="936050" y="5840018"/>
                    <a:pt x="917634" y="5818446"/>
                    <a:pt x="898953" y="5797393"/>
                  </a:cubicBezTo>
                  <a:cubicBezTo>
                    <a:pt x="880404" y="5776208"/>
                    <a:pt x="861325" y="5755412"/>
                    <a:pt x="842908" y="5733582"/>
                  </a:cubicBezTo>
                  <a:cubicBezTo>
                    <a:pt x="767919" y="5647942"/>
                    <a:pt x="693061" y="5561786"/>
                    <a:pt x="622442" y="5471884"/>
                  </a:cubicBezTo>
                  <a:cubicBezTo>
                    <a:pt x="551559" y="5382112"/>
                    <a:pt x="486639" y="5287430"/>
                    <a:pt x="425559" y="5190036"/>
                  </a:cubicBezTo>
                  <a:cubicBezTo>
                    <a:pt x="303668" y="4994990"/>
                    <a:pt x="200193" y="4786123"/>
                    <a:pt x="123877" y="4564210"/>
                  </a:cubicBezTo>
                  <a:cubicBezTo>
                    <a:pt x="47694" y="4342555"/>
                    <a:pt x="2249" y="4106045"/>
                    <a:pt x="130" y="3865530"/>
                  </a:cubicBezTo>
                  <a:cubicBezTo>
                    <a:pt x="-1328" y="3745403"/>
                    <a:pt x="9537" y="3624629"/>
                    <a:pt x="30602" y="3505793"/>
                  </a:cubicBezTo>
                  <a:cubicBezTo>
                    <a:pt x="51802" y="3386828"/>
                    <a:pt x="84659" y="3270059"/>
                    <a:pt x="126924" y="3157164"/>
                  </a:cubicBezTo>
                  <a:cubicBezTo>
                    <a:pt x="200457" y="2959276"/>
                    <a:pt x="271737" y="2761388"/>
                    <a:pt x="334803" y="2560530"/>
                  </a:cubicBezTo>
                  <a:lnTo>
                    <a:pt x="381176" y="2409144"/>
                  </a:lnTo>
                  <a:lnTo>
                    <a:pt x="425825" y="2255819"/>
                  </a:lnTo>
                  <a:lnTo>
                    <a:pt x="470210" y="2099523"/>
                  </a:lnTo>
                  <a:lnTo>
                    <a:pt x="492998" y="2020213"/>
                  </a:lnTo>
                  <a:lnTo>
                    <a:pt x="517509" y="1939224"/>
                  </a:lnTo>
                  <a:cubicBezTo>
                    <a:pt x="525061" y="1912485"/>
                    <a:pt x="534866" y="1884586"/>
                    <a:pt x="544007" y="1857201"/>
                  </a:cubicBezTo>
                  <a:cubicBezTo>
                    <a:pt x="553680" y="1829559"/>
                    <a:pt x="561496" y="1802304"/>
                    <a:pt x="573288" y="1774274"/>
                  </a:cubicBezTo>
                  <a:lnTo>
                    <a:pt x="606146" y="1690832"/>
                  </a:lnTo>
                  <a:cubicBezTo>
                    <a:pt x="618467" y="1663060"/>
                    <a:pt x="631716" y="1635417"/>
                    <a:pt x="644569" y="1607775"/>
                  </a:cubicBezTo>
                  <a:cubicBezTo>
                    <a:pt x="698625" y="1498368"/>
                    <a:pt x="763413" y="1391287"/>
                    <a:pt x="837874" y="1297638"/>
                  </a:cubicBezTo>
                  <a:cubicBezTo>
                    <a:pt x="910348" y="1201278"/>
                    <a:pt x="990107" y="1115897"/>
                    <a:pt x="1069602" y="1032194"/>
                  </a:cubicBezTo>
                  <a:cubicBezTo>
                    <a:pt x="1089079" y="1010624"/>
                    <a:pt x="1110012" y="990990"/>
                    <a:pt x="1130548" y="970839"/>
                  </a:cubicBezTo>
                  <a:lnTo>
                    <a:pt x="1192024" y="910129"/>
                  </a:lnTo>
                  <a:cubicBezTo>
                    <a:pt x="1212031" y="889462"/>
                    <a:pt x="1234024" y="870475"/>
                    <a:pt x="1255356" y="850841"/>
                  </a:cubicBezTo>
                  <a:lnTo>
                    <a:pt x="1319614" y="792068"/>
                  </a:lnTo>
                  <a:cubicBezTo>
                    <a:pt x="1340680" y="772176"/>
                    <a:pt x="1363469" y="753834"/>
                    <a:pt x="1385728" y="734975"/>
                  </a:cubicBezTo>
                  <a:lnTo>
                    <a:pt x="1452768" y="678528"/>
                  </a:lnTo>
                  <a:lnTo>
                    <a:pt x="1469594" y="664449"/>
                  </a:lnTo>
                  <a:lnTo>
                    <a:pt x="1487083" y="651015"/>
                  </a:lnTo>
                  <a:lnTo>
                    <a:pt x="1522193" y="624277"/>
                  </a:lnTo>
                  <a:lnTo>
                    <a:pt x="1592415" y="570671"/>
                  </a:lnTo>
                  <a:cubicBezTo>
                    <a:pt x="1640110" y="535925"/>
                    <a:pt x="1689531" y="503245"/>
                    <a:pt x="1738287" y="469402"/>
                  </a:cubicBezTo>
                  <a:cubicBezTo>
                    <a:pt x="1788634" y="438015"/>
                    <a:pt x="1839643" y="407013"/>
                    <a:pt x="1890918" y="376530"/>
                  </a:cubicBezTo>
                  <a:cubicBezTo>
                    <a:pt x="2098400" y="258209"/>
                    <a:pt x="2323503" y="166241"/>
                    <a:pt x="2555363" y="105274"/>
                  </a:cubicBezTo>
                  <a:cubicBezTo>
                    <a:pt x="2787223" y="44047"/>
                    <a:pt x="3024516" y="12013"/>
                    <a:pt x="3259291" y="3229"/>
                  </a:cubicBezTo>
                  <a:lnTo>
                    <a:pt x="3347265" y="903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9803"/>
                  </a:srgbClr>
                </a:gs>
                <a:gs pos="2000">
                  <a:srgbClr val="FFFFFF">
                    <a:alpha val="9803"/>
                  </a:srgbClr>
                </a:gs>
                <a:gs pos="16000">
                  <a:srgbClr val="70AD47">
                    <a:alpha val="4705"/>
                  </a:srgbClr>
                </a:gs>
                <a:gs pos="85000">
                  <a:srgbClr val="4472C4">
                    <a:alpha val="4705"/>
                  </a:srgbClr>
                </a:gs>
                <a:gs pos="100000">
                  <a:srgbClr val="FFFFFF">
                    <a:alpha val="9803"/>
                  </a:srgbClr>
                </a:gs>
              </a:gsLst>
              <a:lin ang="120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0" name="Google Shape;2020;p80"/>
            <p:cNvSpPr/>
            <p:nvPr/>
          </p:nvSpPr>
          <p:spPr>
            <a:xfrm>
              <a:off x="6101023" y="52997"/>
              <a:ext cx="6093363" cy="6805004"/>
            </a:xfrm>
            <a:custGeom>
              <a:avLst/>
              <a:gdLst/>
              <a:ahLst/>
              <a:cxnLst/>
              <a:rect l="l" t="t" r="r" b="b"/>
              <a:pathLst>
                <a:path w="5890491" h="6578439" extrusionOk="0">
                  <a:moveTo>
                    <a:pt x="3517682" y="0"/>
                  </a:moveTo>
                  <a:cubicBezTo>
                    <a:pt x="4402017" y="0"/>
                    <a:pt x="5213742" y="315483"/>
                    <a:pt x="5849513" y="841730"/>
                  </a:cubicBezTo>
                  <a:lnTo>
                    <a:pt x="5890491" y="879061"/>
                  </a:lnTo>
                  <a:lnTo>
                    <a:pt x="5890491" y="2034114"/>
                  </a:lnTo>
                  <a:lnTo>
                    <a:pt x="5757065" y="1854938"/>
                  </a:lnTo>
                  <a:cubicBezTo>
                    <a:pt x="5696443" y="1781264"/>
                    <a:pt x="5632076" y="1710299"/>
                    <a:pt x="5564060" y="1642182"/>
                  </a:cubicBezTo>
                  <a:cubicBezTo>
                    <a:pt x="5015393" y="1092636"/>
                    <a:pt x="4288592" y="790012"/>
                    <a:pt x="3517551" y="790012"/>
                  </a:cubicBezTo>
                  <a:cubicBezTo>
                    <a:pt x="2701750" y="790012"/>
                    <a:pt x="2131676" y="1015335"/>
                    <a:pt x="1611552" y="1543282"/>
                  </a:cubicBezTo>
                  <a:cubicBezTo>
                    <a:pt x="1435754" y="1721722"/>
                    <a:pt x="1375945" y="1822729"/>
                    <a:pt x="1340656" y="1897925"/>
                  </a:cubicBezTo>
                  <a:cubicBezTo>
                    <a:pt x="1289148" y="2007623"/>
                    <a:pt x="1252432" y="2155907"/>
                    <a:pt x="1201705" y="2361213"/>
                  </a:cubicBezTo>
                  <a:cubicBezTo>
                    <a:pt x="1133721" y="2635919"/>
                    <a:pt x="1040568" y="3012290"/>
                    <a:pt x="852705" y="3529176"/>
                  </a:cubicBezTo>
                  <a:cubicBezTo>
                    <a:pt x="749952" y="3811784"/>
                    <a:pt x="753584" y="4108747"/>
                    <a:pt x="863863" y="4437051"/>
                  </a:cubicBezTo>
                  <a:cubicBezTo>
                    <a:pt x="964800" y="4737438"/>
                    <a:pt x="1154869" y="5055603"/>
                    <a:pt x="1413569" y="5357174"/>
                  </a:cubicBezTo>
                  <a:cubicBezTo>
                    <a:pt x="1718326" y="5712343"/>
                    <a:pt x="2021008" y="5969404"/>
                    <a:pt x="2339129" y="6143367"/>
                  </a:cubicBezTo>
                  <a:cubicBezTo>
                    <a:pt x="2679565" y="6329577"/>
                    <a:pt x="3039591" y="6420049"/>
                    <a:pt x="3439449" y="6420049"/>
                  </a:cubicBezTo>
                  <a:cubicBezTo>
                    <a:pt x="4142246" y="6420049"/>
                    <a:pt x="4633828" y="5976251"/>
                    <a:pt x="5251388" y="5349009"/>
                  </a:cubicBezTo>
                  <a:cubicBezTo>
                    <a:pt x="5389949" y="5208364"/>
                    <a:pt x="5526047" y="5081677"/>
                    <a:pt x="5657731" y="4959205"/>
                  </a:cubicBezTo>
                  <a:cubicBezTo>
                    <a:pt x="5719520" y="4901722"/>
                    <a:pt x="5779200" y="4846206"/>
                    <a:pt x="5836127" y="4792052"/>
                  </a:cubicBezTo>
                  <a:lnTo>
                    <a:pt x="5890491" y="4738662"/>
                  </a:lnTo>
                  <a:lnTo>
                    <a:pt x="5890491" y="5821964"/>
                  </a:lnTo>
                  <a:lnTo>
                    <a:pt x="5802001" y="5907904"/>
                  </a:lnTo>
                  <a:cubicBezTo>
                    <a:pt x="5634962" y="6077456"/>
                    <a:pt x="5467509" y="6243625"/>
                    <a:pt x="5294358" y="6397505"/>
                  </a:cubicBezTo>
                  <a:lnTo>
                    <a:pt x="5077178" y="6578439"/>
                  </a:lnTo>
                  <a:lnTo>
                    <a:pt x="1567290" y="6578439"/>
                  </a:lnTo>
                  <a:lnTo>
                    <a:pt x="1508588" y="6535186"/>
                  </a:lnTo>
                  <a:cubicBezTo>
                    <a:pt x="1263991" y="6345442"/>
                    <a:pt x="1038054" y="6122666"/>
                    <a:pt x="826498" y="5876034"/>
                  </a:cubicBezTo>
                  <a:cubicBezTo>
                    <a:pt x="261613" y="5217713"/>
                    <a:pt x="-239182" y="4250314"/>
                    <a:pt x="122403" y="3255655"/>
                  </a:cubicBezTo>
                  <a:cubicBezTo>
                    <a:pt x="607497" y="1921629"/>
                    <a:pt x="393040" y="1662857"/>
                    <a:pt x="1061197" y="984650"/>
                  </a:cubicBezTo>
                  <a:cubicBezTo>
                    <a:pt x="1729484" y="306444"/>
                    <a:pt x="2498060" y="0"/>
                    <a:pt x="3517682" y="0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2000">
                  <a:schemeClr val="lt1"/>
                </a:gs>
                <a:gs pos="16000">
                  <a:srgbClr val="70AD47">
                    <a:alpha val="9803"/>
                  </a:srgbClr>
                </a:gs>
                <a:gs pos="85000">
                  <a:srgbClr val="4472C4">
                    <a:alpha val="9803"/>
                  </a:srgbClr>
                </a:gs>
                <a:gs pos="100000">
                  <a:srgbClr val="FFFFFF">
                    <a:alpha val="9803"/>
                  </a:srgbClr>
                </a:gs>
              </a:gsLst>
              <a:lin ang="120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1" name="Google Shape;2021;p80"/>
            <p:cNvSpPr/>
            <p:nvPr/>
          </p:nvSpPr>
          <p:spPr>
            <a:xfrm>
              <a:off x="6101024" y="52997"/>
              <a:ext cx="6093362" cy="6805004"/>
            </a:xfrm>
            <a:custGeom>
              <a:avLst/>
              <a:gdLst/>
              <a:ahLst/>
              <a:cxnLst/>
              <a:rect l="l" t="t" r="r" b="b"/>
              <a:pathLst>
                <a:path w="5890490" h="6578439" extrusionOk="0">
                  <a:moveTo>
                    <a:pt x="5890490" y="5389037"/>
                  </a:moveTo>
                  <a:lnTo>
                    <a:pt x="5890490" y="5855587"/>
                  </a:lnTo>
                  <a:lnTo>
                    <a:pt x="5784593" y="5962054"/>
                  </a:lnTo>
                  <a:cubicBezTo>
                    <a:pt x="5744454" y="6002308"/>
                    <a:pt x="5704062" y="6042436"/>
                    <a:pt x="5663414" y="6082564"/>
                  </a:cubicBezTo>
                  <a:cubicBezTo>
                    <a:pt x="5500314" y="6242577"/>
                    <a:pt x="5330970" y="6400714"/>
                    <a:pt x="5147099" y="6547726"/>
                  </a:cubicBezTo>
                  <a:lnTo>
                    <a:pt x="5105015" y="6578439"/>
                  </a:lnTo>
                  <a:lnTo>
                    <a:pt x="4385601" y="6578439"/>
                  </a:lnTo>
                  <a:lnTo>
                    <a:pt x="4507252" y="6515968"/>
                  </a:lnTo>
                  <a:cubicBezTo>
                    <a:pt x="4645901" y="6439679"/>
                    <a:pt x="4779837" y="6350961"/>
                    <a:pt x="4909330" y="6253453"/>
                  </a:cubicBezTo>
                  <a:cubicBezTo>
                    <a:pt x="5082369" y="6123567"/>
                    <a:pt x="5248145" y="5979180"/>
                    <a:pt x="5411374" y="5828544"/>
                  </a:cubicBezTo>
                  <a:cubicBezTo>
                    <a:pt x="5452149" y="5790791"/>
                    <a:pt x="5492924" y="5752788"/>
                    <a:pt x="5533570" y="5714534"/>
                  </a:cubicBezTo>
                  <a:lnTo>
                    <a:pt x="5657425" y="5597650"/>
                  </a:lnTo>
                  <a:close/>
                  <a:moveTo>
                    <a:pt x="3336813" y="499"/>
                  </a:moveTo>
                  <a:cubicBezTo>
                    <a:pt x="3395682" y="-392"/>
                    <a:pt x="3454550" y="-48"/>
                    <a:pt x="3513674" y="1202"/>
                  </a:cubicBezTo>
                  <a:lnTo>
                    <a:pt x="3602743" y="4827"/>
                  </a:lnTo>
                  <a:lnTo>
                    <a:pt x="3647213" y="6703"/>
                  </a:lnTo>
                  <a:cubicBezTo>
                    <a:pt x="3661994" y="7327"/>
                    <a:pt x="3676903" y="7703"/>
                    <a:pt x="3691684" y="9453"/>
                  </a:cubicBezTo>
                  <a:lnTo>
                    <a:pt x="3868927" y="27080"/>
                  </a:lnTo>
                  <a:cubicBezTo>
                    <a:pt x="4340645" y="85584"/>
                    <a:pt x="4795160" y="243221"/>
                    <a:pt x="5200872" y="472240"/>
                  </a:cubicBezTo>
                  <a:cubicBezTo>
                    <a:pt x="5403855" y="587124"/>
                    <a:pt x="5594988" y="719447"/>
                    <a:pt x="5772711" y="866334"/>
                  </a:cubicBezTo>
                  <a:lnTo>
                    <a:pt x="5890490" y="972426"/>
                  </a:lnTo>
                  <a:lnTo>
                    <a:pt x="5890490" y="1158576"/>
                  </a:lnTo>
                  <a:lnTo>
                    <a:pt x="5676045" y="986969"/>
                  </a:lnTo>
                  <a:cubicBezTo>
                    <a:pt x="5496587" y="857740"/>
                    <a:pt x="5304275" y="746699"/>
                    <a:pt x="5103776" y="655879"/>
                  </a:cubicBezTo>
                  <a:cubicBezTo>
                    <a:pt x="4903214" y="564747"/>
                    <a:pt x="4695006" y="492492"/>
                    <a:pt x="4482465" y="440363"/>
                  </a:cubicBezTo>
                  <a:lnTo>
                    <a:pt x="4402444" y="422111"/>
                  </a:lnTo>
                  <a:cubicBezTo>
                    <a:pt x="4375813" y="416111"/>
                    <a:pt x="4349436" y="408859"/>
                    <a:pt x="4322423" y="404610"/>
                  </a:cubicBezTo>
                  <a:lnTo>
                    <a:pt x="4241892" y="389858"/>
                  </a:lnTo>
                  <a:lnTo>
                    <a:pt x="4201627" y="382483"/>
                  </a:lnTo>
                  <a:cubicBezTo>
                    <a:pt x="4188248" y="379983"/>
                    <a:pt x="4174869" y="377483"/>
                    <a:pt x="4161234" y="375857"/>
                  </a:cubicBezTo>
                  <a:cubicBezTo>
                    <a:pt x="4107208" y="368482"/>
                    <a:pt x="4053308" y="360482"/>
                    <a:pt x="3999280" y="353606"/>
                  </a:cubicBezTo>
                  <a:cubicBezTo>
                    <a:pt x="3944999" y="348855"/>
                    <a:pt x="3890844" y="343854"/>
                    <a:pt x="3836817" y="338480"/>
                  </a:cubicBezTo>
                  <a:lnTo>
                    <a:pt x="3673972" y="330604"/>
                  </a:lnTo>
                  <a:cubicBezTo>
                    <a:pt x="3619690" y="329104"/>
                    <a:pt x="3565281" y="329604"/>
                    <a:pt x="3511126" y="328978"/>
                  </a:cubicBezTo>
                  <a:cubicBezTo>
                    <a:pt x="3402054" y="330728"/>
                    <a:pt x="3291706" y="334604"/>
                    <a:pt x="3183142" y="342854"/>
                  </a:cubicBezTo>
                  <a:cubicBezTo>
                    <a:pt x="2965505" y="358855"/>
                    <a:pt x="2750670" y="389733"/>
                    <a:pt x="2541444" y="439988"/>
                  </a:cubicBezTo>
                  <a:cubicBezTo>
                    <a:pt x="2332216" y="490117"/>
                    <a:pt x="2128850" y="559997"/>
                    <a:pt x="1933895" y="650505"/>
                  </a:cubicBezTo>
                  <a:cubicBezTo>
                    <a:pt x="1738939" y="741261"/>
                    <a:pt x="1553540" y="854146"/>
                    <a:pt x="1378079" y="983905"/>
                  </a:cubicBezTo>
                  <a:lnTo>
                    <a:pt x="1312967" y="1033660"/>
                  </a:lnTo>
                  <a:cubicBezTo>
                    <a:pt x="1291178" y="1050286"/>
                    <a:pt x="1269006" y="1066412"/>
                    <a:pt x="1248364" y="1084413"/>
                  </a:cubicBezTo>
                  <a:lnTo>
                    <a:pt x="1185163" y="1137168"/>
                  </a:lnTo>
                  <a:cubicBezTo>
                    <a:pt x="1164138" y="1154794"/>
                    <a:pt x="1142603" y="1172046"/>
                    <a:pt x="1122852" y="1190922"/>
                  </a:cubicBezTo>
                  <a:cubicBezTo>
                    <a:pt x="1041557" y="1264303"/>
                    <a:pt x="961663" y="1339309"/>
                    <a:pt x="892092" y="1421440"/>
                  </a:cubicBezTo>
                  <a:cubicBezTo>
                    <a:pt x="819589" y="1501822"/>
                    <a:pt x="759827" y="1590329"/>
                    <a:pt x="707202" y="1684212"/>
                  </a:cubicBezTo>
                  <a:cubicBezTo>
                    <a:pt x="694715" y="1708089"/>
                    <a:pt x="682227" y="1731841"/>
                    <a:pt x="670121" y="1756093"/>
                  </a:cubicBezTo>
                  <a:lnTo>
                    <a:pt x="637630" y="1830724"/>
                  </a:lnTo>
                  <a:cubicBezTo>
                    <a:pt x="626161" y="1855350"/>
                    <a:pt x="617624" y="1881603"/>
                    <a:pt x="607685" y="1907105"/>
                  </a:cubicBezTo>
                  <a:cubicBezTo>
                    <a:pt x="598128" y="1932857"/>
                    <a:pt x="588317" y="1958483"/>
                    <a:pt x="580034" y="1984986"/>
                  </a:cubicBezTo>
                  <a:cubicBezTo>
                    <a:pt x="544611" y="2089620"/>
                    <a:pt x="513393" y="2197128"/>
                    <a:pt x="481919" y="2304386"/>
                  </a:cubicBezTo>
                  <a:lnTo>
                    <a:pt x="433881" y="2465399"/>
                  </a:lnTo>
                  <a:lnTo>
                    <a:pt x="384442" y="2626163"/>
                  </a:lnTo>
                  <a:cubicBezTo>
                    <a:pt x="317672" y="2839680"/>
                    <a:pt x="243129" y="3050946"/>
                    <a:pt x="166039" y="3261338"/>
                  </a:cubicBezTo>
                  <a:cubicBezTo>
                    <a:pt x="88822" y="3468979"/>
                    <a:pt x="50850" y="3690248"/>
                    <a:pt x="56202" y="3910265"/>
                  </a:cubicBezTo>
                  <a:cubicBezTo>
                    <a:pt x="58495" y="4020274"/>
                    <a:pt x="71493" y="4129783"/>
                    <a:pt x="93664" y="4237292"/>
                  </a:cubicBezTo>
                  <a:cubicBezTo>
                    <a:pt x="99143" y="4264168"/>
                    <a:pt x="104623" y="4291045"/>
                    <a:pt x="111758" y="4317548"/>
                  </a:cubicBezTo>
                  <a:cubicBezTo>
                    <a:pt x="118384" y="4344176"/>
                    <a:pt x="124627" y="4370802"/>
                    <a:pt x="133038" y="4397054"/>
                  </a:cubicBezTo>
                  <a:cubicBezTo>
                    <a:pt x="140810" y="4423307"/>
                    <a:pt x="148456" y="4449683"/>
                    <a:pt x="157757" y="4475560"/>
                  </a:cubicBezTo>
                  <a:cubicBezTo>
                    <a:pt x="166549" y="4501562"/>
                    <a:pt x="175087" y="4527564"/>
                    <a:pt x="185153" y="4553066"/>
                  </a:cubicBezTo>
                  <a:cubicBezTo>
                    <a:pt x="262371" y="4758458"/>
                    <a:pt x="368895" y="4951974"/>
                    <a:pt x="493642" y="5132239"/>
                  </a:cubicBezTo>
                  <a:cubicBezTo>
                    <a:pt x="618389" y="5312627"/>
                    <a:pt x="760846" y="5480391"/>
                    <a:pt x="914391" y="5636528"/>
                  </a:cubicBezTo>
                  <a:cubicBezTo>
                    <a:pt x="1069081" y="5793166"/>
                    <a:pt x="1231544" y="5941677"/>
                    <a:pt x="1402034" y="6076188"/>
                  </a:cubicBezTo>
                  <a:cubicBezTo>
                    <a:pt x="1487535" y="6143320"/>
                    <a:pt x="1574565" y="6207574"/>
                    <a:pt x="1664397" y="6267079"/>
                  </a:cubicBezTo>
                  <a:cubicBezTo>
                    <a:pt x="1753592" y="6327459"/>
                    <a:pt x="1845336" y="6383088"/>
                    <a:pt x="1938992" y="6434343"/>
                  </a:cubicBezTo>
                  <a:cubicBezTo>
                    <a:pt x="2032647" y="6485659"/>
                    <a:pt x="2128309" y="6532600"/>
                    <a:pt x="2225931" y="6574322"/>
                  </a:cubicBezTo>
                  <a:lnTo>
                    <a:pt x="2236328" y="6578439"/>
                  </a:lnTo>
                  <a:lnTo>
                    <a:pt x="1504665" y="6578439"/>
                  </a:lnTo>
                  <a:lnTo>
                    <a:pt x="1456827" y="6543476"/>
                  </a:lnTo>
                  <a:cubicBezTo>
                    <a:pt x="1363554" y="6470595"/>
                    <a:pt x="1273848" y="6394340"/>
                    <a:pt x="1188475" y="6314083"/>
                  </a:cubicBezTo>
                  <a:cubicBezTo>
                    <a:pt x="1017856" y="6153445"/>
                    <a:pt x="863803" y="5979931"/>
                    <a:pt x="721728" y="5798666"/>
                  </a:cubicBezTo>
                  <a:cubicBezTo>
                    <a:pt x="579397" y="5616027"/>
                    <a:pt x="452103" y="5422511"/>
                    <a:pt x="344175" y="5219495"/>
                  </a:cubicBezTo>
                  <a:cubicBezTo>
                    <a:pt x="236505" y="5016354"/>
                    <a:pt x="147946" y="4803586"/>
                    <a:pt x="87293" y="4583569"/>
                  </a:cubicBezTo>
                  <a:cubicBezTo>
                    <a:pt x="79138" y="4556193"/>
                    <a:pt x="72639" y="4528440"/>
                    <a:pt x="65886" y="4500813"/>
                  </a:cubicBezTo>
                  <a:cubicBezTo>
                    <a:pt x="58751" y="4473311"/>
                    <a:pt x="53144" y="4445308"/>
                    <a:pt x="47409" y="4417431"/>
                  </a:cubicBezTo>
                  <a:cubicBezTo>
                    <a:pt x="44733" y="4403430"/>
                    <a:pt x="41294" y="4389679"/>
                    <a:pt x="39000" y="4375677"/>
                  </a:cubicBezTo>
                  <a:lnTo>
                    <a:pt x="31610" y="4333674"/>
                  </a:lnTo>
                  <a:cubicBezTo>
                    <a:pt x="26258" y="4305797"/>
                    <a:pt x="22563" y="4277544"/>
                    <a:pt x="18868" y="4249417"/>
                  </a:cubicBezTo>
                  <a:cubicBezTo>
                    <a:pt x="4214" y="4136784"/>
                    <a:pt x="-2158" y="4023275"/>
                    <a:pt x="646" y="3910265"/>
                  </a:cubicBezTo>
                  <a:cubicBezTo>
                    <a:pt x="5997" y="3683872"/>
                    <a:pt x="50596" y="3459605"/>
                    <a:pt x="130234" y="3248337"/>
                  </a:cubicBezTo>
                  <a:cubicBezTo>
                    <a:pt x="207961" y="3039196"/>
                    <a:pt x="278044" y="2827179"/>
                    <a:pt x="335383" y="2611911"/>
                  </a:cubicBezTo>
                  <a:cubicBezTo>
                    <a:pt x="393743" y="2396644"/>
                    <a:pt x="435792" y="2178627"/>
                    <a:pt x="487272" y="1958609"/>
                  </a:cubicBezTo>
                  <a:cubicBezTo>
                    <a:pt x="493259" y="1931107"/>
                    <a:pt x="501287" y="1903730"/>
                    <a:pt x="508550" y="1876227"/>
                  </a:cubicBezTo>
                  <a:cubicBezTo>
                    <a:pt x="516195" y="1848725"/>
                    <a:pt x="522312" y="1820972"/>
                    <a:pt x="531742" y="1793721"/>
                  </a:cubicBezTo>
                  <a:lnTo>
                    <a:pt x="558245" y="1711465"/>
                  </a:lnTo>
                  <a:cubicBezTo>
                    <a:pt x="568439" y="1684337"/>
                    <a:pt x="579652" y="1657459"/>
                    <a:pt x="590100" y="1630332"/>
                  </a:cubicBezTo>
                  <a:cubicBezTo>
                    <a:pt x="635080" y="1523075"/>
                    <a:pt x="690637" y="1417566"/>
                    <a:pt x="758680" y="1322433"/>
                  </a:cubicBezTo>
                  <a:cubicBezTo>
                    <a:pt x="824430" y="1225051"/>
                    <a:pt x="899610" y="1136168"/>
                    <a:pt x="976317" y="1049286"/>
                  </a:cubicBezTo>
                  <a:cubicBezTo>
                    <a:pt x="995049" y="1027035"/>
                    <a:pt x="1015436" y="1006533"/>
                    <a:pt x="1035314" y="985406"/>
                  </a:cubicBezTo>
                  <a:lnTo>
                    <a:pt x="1095329" y="922526"/>
                  </a:lnTo>
                  <a:cubicBezTo>
                    <a:pt x="1114953" y="901149"/>
                    <a:pt x="1136359" y="881397"/>
                    <a:pt x="1157384" y="861271"/>
                  </a:cubicBezTo>
                  <a:lnTo>
                    <a:pt x="1220841" y="801017"/>
                  </a:lnTo>
                  <a:cubicBezTo>
                    <a:pt x="1241610" y="780514"/>
                    <a:pt x="1264418" y="762014"/>
                    <a:pt x="1286462" y="742886"/>
                  </a:cubicBezTo>
                  <a:lnTo>
                    <a:pt x="1353233" y="685632"/>
                  </a:lnTo>
                  <a:lnTo>
                    <a:pt x="1369924" y="671256"/>
                  </a:lnTo>
                  <a:cubicBezTo>
                    <a:pt x="1375658" y="666631"/>
                    <a:pt x="1381520" y="662255"/>
                    <a:pt x="1387380" y="657755"/>
                  </a:cubicBezTo>
                  <a:lnTo>
                    <a:pt x="1422422" y="630877"/>
                  </a:lnTo>
                  <a:lnTo>
                    <a:pt x="1492759" y="577248"/>
                  </a:lnTo>
                  <a:cubicBezTo>
                    <a:pt x="1504355" y="567997"/>
                    <a:pt x="1516714" y="559997"/>
                    <a:pt x="1528820" y="551496"/>
                  </a:cubicBezTo>
                  <a:lnTo>
                    <a:pt x="1565390" y="526370"/>
                  </a:lnTo>
                  <a:lnTo>
                    <a:pt x="1639040" y="476490"/>
                  </a:lnTo>
                  <a:cubicBezTo>
                    <a:pt x="1689754" y="445613"/>
                    <a:pt x="1740723" y="414986"/>
                    <a:pt x="1792075" y="384859"/>
                  </a:cubicBezTo>
                  <a:cubicBezTo>
                    <a:pt x="2000282" y="268724"/>
                    <a:pt x="2224927" y="179467"/>
                    <a:pt x="2455943" y="117836"/>
                  </a:cubicBezTo>
                  <a:cubicBezTo>
                    <a:pt x="2687088" y="55957"/>
                    <a:pt x="2923964" y="21204"/>
                    <a:pt x="3159952" y="7203"/>
                  </a:cubicBezTo>
                  <a:cubicBezTo>
                    <a:pt x="3219076" y="3515"/>
                    <a:pt x="3277945" y="1389"/>
                    <a:pt x="3336813" y="49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9803"/>
                  </a:srgbClr>
                </a:gs>
                <a:gs pos="2000">
                  <a:srgbClr val="FFFFFF">
                    <a:alpha val="9803"/>
                  </a:srgbClr>
                </a:gs>
                <a:gs pos="16000">
                  <a:srgbClr val="70AD47">
                    <a:alpha val="4705"/>
                  </a:srgbClr>
                </a:gs>
                <a:gs pos="85000">
                  <a:srgbClr val="4472C4">
                    <a:alpha val="9803"/>
                  </a:srgbClr>
                </a:gs>
                <a:gs pos="100000">
                  <a:srgbClr val="FFFFFF">
                    <a:alpha val="9803"/>
                  </a:srgbClr>
                </a:gs>
              </a:gsLst>
              <a:lin ang="120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022" name="Google Shape;2022;p80" descr="Databa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29652" y="1859078"/>
            <a:ext cx="3821102" cy="38211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0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" name="Google Shape;2027;p81"/>
          <p:cNvSpPr txBox="1">
            <a:spLocks noGrp="1"/>
          </p:cNvSpPr>
          <p:nvPr>
            <p:ph type="title"/>
          </p:nvPr>
        </p:nvSpPr>
        <p:spPr>
          <a:xfrm>
            <a:off x="426427" y="223038"/>
            <a:ext cx="9105868" cy="757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4575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</a:pPr>
            <a:r>
              <a:rPr lang="en-US"/>
              <a:t>Serverless SQL Pool</a:t>
            </a:r>
            <a:endParaRPr/>
          </a:p>
        </p:txBody>
      </p:sp>
      <p:sp>
        <p:nvSpPr>
          <p:cNvPr id="2028" name="Google Shape;2028;p81"/>
          <p:cNvSpPr txBox="1">
            <a:spLocks noGrp="1"/>
          </p:cNvSpPr>
          <p:nvPr>
            <p:ph type="body" idx="1"/>
          </p:nvPr>
        </p:nvSpPr>
        <p:spPr>
          <a:xfrm>
            <a:off x="427231" y="1050535"/>
            <a:ext cx="3604739" cy="55047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65"/>
              <a:buNone/>
            </a:pPr>
            <a:r>
              <a:rPr lang="en-US" sz="196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Overview</a:t>
            </a:r>
            <a:endParaRPr sz="18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1" indent="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89"/>
              <a:buNone/>
            </a:pPr>
            <a:r>
              <a:rPr lang="en-US" sz="1765"/>
              <a:t>An interactive query service that provides T-SQL queries over high scale data in Azure Storage.</a:t>
            </a:r>
            <a:endParaRPr/>
          </a:p>
          <a:p>
            <a:pPr marL="0" lvl="0" indent="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765"/>
              <a:buNone/>
            </a:pPr>
            <a:endParaRPr sz="1961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765"/>
              <a:buNone/>
            </a:pPr>
            <a:r>
              <a:rPr lang="en-US" sz="196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Benefits</a:t>
            </a:r>
            <a:endParaRPr sz="18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0121" lvl="1" indent="-280121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Arial"/>
              <a:buChar char="•"/>
            </a:pPr>
            <a:r>
              <a:rPr lang="en-US" sz="1600"/>
              <a:t>Pay-per-query with serverless model</a:t>
            </a:r>
            <a:endParaRPr/>
          </a:p>
          <a:p>
            <a:pPr marL="280121" lvl="1" indent="-280121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Arial"/>
              <a:buChar char="•"/>
            </a:pPr>
            <a:r>
              <a:rPr lang="en-US" sz="1600"/>
              <a:t>Query data in-place on the data lake with T-SQL (no ETL)</a:t>
            </a:r>
            <a:endParaRPr/>
          </a:p>
          <a:p>
            <a:pPr marL="280121" lvl="1" indent="-280121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Arial"/>
              <a:buChar char="•"/>
            </a:pPr>
            <a:r>
              <a:rPr lang="en-US" sz="1600"/>
              <a:t>Supports various file formats (Parquet, CSV, JSON)</a:t>
            </a:r>
            <a:endParaRPr/>
          </a:p>
          <a:p>
            <a:pPr marL="280121" lvl="1" indent="-280121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Arial"/>
              <a:buChar char="•"/>
            </a:pPr>
            <a:r>
              <a:rPr lang="en-US" sz="1600"/>
              <a:t>Integrates with Databricks, HDInsight, PowerBI, and the shared Synapse metastore</a:t>
            </a:r>
            <a:endParaRPr sz="1600"/>
          </a:p>
          <a:p>
            <a:pPr marL="0" marR="0" lvl="0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160"/>
              <a:buFont typeface="Noto Sans Symbols"/>
              <a:buNone/>
            </a:pPr>
            <a:endParaRPr/>
          </a:p>
        </p:txBody>
      </p:sp>
      <p:grpSp>
        <p:nvGrpSpPr>
          <p:cNvPr id="2029" name="Google Shape;2029;p81"/>
          <p:cNvGrpSpPr/>
          <p:nvPr/>
        </p:nvGrpSpPr>
        <p:grpSpPr>
          <a:xfrm>
            <a:off x="3850125" y="1982840"/>
            <a:ext cx="8220627" cy="3288877"/>
            <a:chOff x="5665509" y="2106139"/>
            <a:chExt cx="6170620" cy="2468718"/>
          </a:xfrm>
        </p:grpSpPr>
        <p:sp>
          <p:nvSpPr>
            <p:cNvPr id="2030" name="Google Shape;2030;p81"/>
            <p:cNvSpPr/>
            <p:nvPr/>
          </p:nvSpPr>
          <p:spPr>
            <a:xfrm>
              <a:off x="6258261" y="2650915"/>
              <a:ext cx="830323" cy="5417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182850" tIns="146275" rIns="182850" bIns="146275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31" name="Google Shape;2031;p81"/>
            <p:cNvSpPr/>
            <p:nvPr/>
          </p:nvSpPr>
          <p:spPr>
            <a:xfrm>
              <a:off x="6372574" y="4012530"/>
              <a:ext cx="3545658" cy="562327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</p:spPr>
          <p:txBody>
            <a:bodyPr spcFirstLastPara="1" wrap="square" lIns="182850" tIns="146275" rIns="182850" bIns="146275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32" name="Google Shape;2032;p81"/>
            <p:cNvSpPr txBox="1"/>
            <p:nvPr/>
          </p:nvSpPr>
          <p:spPr>
            <a:xfrm>
              <a:off x="7479175" y="4063949"/>
              <a:ext cx="470418" cy="3802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50" tIns="146275" rIns="182850" bIns="146275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700">
                  <a:solidFill>
                    <a:srgbClr val="00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10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700">
                  <a:solidFill>
                    <a:srgbClr val="00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01</a:t>
              </a:r>
              <a:endParaRPr/>
            </a:p>
          </p:txBody>
        </p:sp>
        <p:sp>
          <p:nvSpPr>
            <p:cNvPr id="2033" name="Google Shape;2033;p81"/>
            <p:cNvSpPr/>
            <p:nvPr/>
          </p:nvSpPr>
          <p:spPr>
            <a:xfrm>
              <a:off x="7937432" y="4197378"/>
              <a:ext cx="760699" cy="1848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Azure Storage</a:t>
              </a:r>
              <a:endParaRPr/>
            </a:p>
          </p:txBody>
        </p:sp>
        <p:sp>
          <p:nvSpPr>
            <p:cNvPr id="2034" name="Google Shape;2034;p81"/>
            <p:cNvSpPr/>
            <p:nvPr/>
          </p:nvSpPr>
          <p:spPr>
            <a:xfrm>
              <a:off x="7491198" y="4086076"/>
              <a:ext cx="434210" cy="435880"/>
            </a:xfrm>
            <a:prstGeom prst="hexagon">
              <a:avLst>
                <a:gd name="adj" fmla="val 25000"/>
                <a:gd name="vf" fmla="val 115470"/>
              </a:avLst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82850" tIns="146275" rIns="182850" bIns="146275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05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35" name="Google Shape;2035;p81"/>
            <p:cNvSpPr/>
            <p:nvPr/>
          </p:nvSpPr>
          <p:spPr>
            <a:xfrm>
              <a:off x="7609259" y="4176557"/>
              <a:ext cx="214211" cy="254917"/>
            </a:xfrm>
            <a:prstGeom prst="snip1Rect">
              <a:avLst>
                <a:gd name="adj" fmla="val 28736"/>
              </a:avLst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1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6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grpSp>
          <p:nvGrpSpPr>
            <p:cNvPr id="2036" name="Google Shape;2036;p81"/>
            <p:cNvGrpSpPr/>
            <p:nvPr/>
          </p:nvGrpSpPr>
          <p:grpSpPr>
            <a:xfrm>
              <a:off x="7799343" y="2410499"/>
              <a:ext cx="1087954" cy="1008028"/>
              <a:chOff x="5814658" y="4901290"/>
              <a:chExt cx="1272229" cy="1008028"/>
            </a:xfrm>
          </p:grpSpPr>
          <p:sp>
            <p:nvSpPr>
              <p:cNvPr id="2037" name="Google Shape;2037;p81"/>
              <p:cNvSpPr/>
              <p:nvPr/>
            </p:nvSpPr>
            <p:spPr>
              <a:xfrm>
                <a:off x="5814658" y="4901290"/>
                <a:ext cx="1231974" cy="1008028"/>
              </a:xfrm>
              <a:prstGeom prst="rect">
                <a:avLst/>
              </a:prstGeom>
              <a:solidFill>
                <a:srgbClr val="F7F7F7"/>
              </a:solidFill>
              <a:ln>
                <a:noFill/>
              </a:ln>
            </p:spPr>
            <p:txBody>
              <a:bodyPr spcFirstLastPara="1" wrap="square" lIns="182850" tIns="146275" rIns="182850" bIns="146275" anchor="t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rgbClr val="0078D7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038" name="Google Shape;2038;p81"/>
              <p:cNvSpPr/>
              <p:nvPr/>
            </p:nvSpPr>
            <p:spPr>
              <a:xfrm>
                <a:off x="5829303" y="5213499"/>
                <a:ext cx="1257584" cy="30033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00">
                    <a:solidFill>
                      <a:srgbClr val="50505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SQL On Demand </a:t>
                </a:r>
                <a:br>
                  <a:rPr lang="en-US" sz="1000">
                    <a:solidFill>
                      <a:srgbClr val="50505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</a:br>
                <a:r>
                  <a:rPr lang="en-US" sz="1000">
                    <a:solidFill>
                      <a:srgbClr val="50505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Query</a:t>
                </a:r>
                <a:endParaRPr/>
              </a:p>
            </p:txBody>
          </p:sp>
        </p:grpSp>
        <p:pic>
          <p:nvPicPr>
            <p:cNvPr id="2039" name="Google Shape;2039;p81" descr="A picture containing drawing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0391354" y="2106139"/>
              <a:ext cx="430108" cy="50295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40" name="Google Shape;2040;p81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0393157" y="2726796"/>
              <a:ext cx="431704" cy="4000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41" name="Google Shape;2041;p81"/>
            <p:cNvSpPr/>
            <p:nvPr/>
          </p:nvSpPr>
          <p:spPr>
            <a:xfrm>
              <a:off x="10928732" y="2287389"/>
              <a:ext cx="526064" cy="1848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Power BI</a:t>
              </a:r>
              <a:endParaRPr/>
            </a:p>
          </p:txBody>
        </p:sp>
        <p:sp>
          <p:nvSpPr>
            <p:cNvPr id="2042" name="Google Shape;2042;p81"/>
            <p:cNvSpPr/>
            <p:nvPr/>
          </p:nvSpPr>
          <p:spPr>
            <a:xfrm>
              <a:off x="10900958" y="2791284"/>
              <a:ext cx="935171" cy="1848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Azure Data Studio</a:t>
              </a:r>
              <a:endParaRPr/>
            </a:p>
          </p:txBody>
        </p:sp>
        <p:pic>
          <p:nvPicPr>
            <p:cNvPr id="2043" name="Google Shape;2043;p81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0393955" y="3261978"/>
              <a:ext cx="431705" cy="42068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44" name="Google Shape;2044;p81"/>
            <p:cNvSpPr/>
            <p:nvPr/>
          </p:nvSpPr>
          <p:spPr>
            <a:xfrm>
              <a:off x="10941046" y="3361546"/>
              <a:ext cx="386486" cy="1848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SSMS</a:t>
              </a:r>
              <a:endParaRPr/>
            </a:p>
          </p:txBody>
        </p:sp>
        <p:cxnSp>
          <p:nvCxnSpPr>
            <p:cNvPr id="2045" name="Google Shape;2045;p81"/>
            <p:cNvCxnSpPr>
              <a:stCxn id="2038" idx="3"/>
              <a:endCxn id="2039" idx="1"/>
            </p:cNvCxnSpPr>
            <p:nvPr/>
          </p:nvCxnSpPr>
          <p:spPr>
            <a:xfrm rot="10800000" flipH="1">
              <a:off x="8887297" y="2357474"/>
              <a:ext cx="1504200" cy="515400"/>
            </a:xfrm>
            <a:prstGeom prst="straightConnector1">
              <a:avLst/>
            </a:prstGeom>
            <a:noFill/>
            <a:ln w="9525" cap="flat" cmpd="sng">
              <a:solidFill>
                <a:srgbClr val="00B0F0"/>
              </a:solidFill>
              <a:prstDash val="dash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2046" name="Google Shape;2046;p81"/>
            <p:cNvCxnSpPr>
              <a:stCxn id="2038" idx="3"/>
              <a:endCxn id="2040" idx="1"/>
            </p:cNvCxnSpPr>
            <p:nvPr/>
          </p:nvCxnSpPr>
          <p:spPr>
            <a:xfrm>
              <a:off x="8887297" y="2872874"/>
              <a:ext cx="1506000" cy="54000"/>
            </a:xfrm>
            <a:prstGeom prst="straightConnector1">
              <a:avLst/>
            </a:prstGeom>
            <a:noFill/>
            <a:ln w="9525" cap="flat" cmpd="sng">
              <a:solidFill>
                <a:srgbClr val="00B0F0"/>
              </a:solidFill>
              <a:prstDash val="dash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2047" name="Google Shape;2047;p81"/>
            <p:cNvCxnSpPr>
              <a:stCxn id="2038" idx="3"/>
              <a:endCxn id="2043" idx="1"/>
            </p:cNvCxnSpPr>
            <p:nvPr/>
          </p:nvCxnSpPr>
          <p:spPr>
            <a:xfrm>
              <a:off x="8887297" y="2872874"/>
              <a:ext cx="1506600" cy="599400"/>
            </a:xfrm>
            <a:prstGeom prst="straightConnector1">
              <a:avLst/>
            </a:prstGeom>
            <a:noFill/>
            <a:ln w="9525" cap="flat" cmpd="sng">
              <a:solidFill>
                <a:srgbClr val="00B0F0"/>
              </a:solidFill>
              <a:prstDash val="dash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2048" name="Google Shape;2048;p81"/>
            <p:cNvCxnSpPr>
              <a:stCxn id="2037" idx="2"/>
            </p:cNvCxnSpPr>
            <p:nvPr/>
          </p:nvCxnSpPr>
          <p:spPr>
            <a:xfrm>
              <a:off x="8326107" y="3418527"/>
              <a:ext cx="0" cy="594000"/>
            </a:xfrm>
            <a:prstGeom prst="straightConnector1">
              <a:avLst/>
            </a:prstGeom>
            <a:noFill/>
            <a:ln w="9525" cap="flat" cmpd="sng">
              <a:solidFill>
                <a:srgbClr val="00B0F0"/>
              </a:solidFill>
              <a:prstDash val="dash"/>
              <a:miter lim="800000"/>
              <a:headEnd type="triangle" w="med" len="med"/>
              <a:tailEnd type="triangle" w="med" len="med"/>
            </a:ln>
          </p:spPr>
        </p:cxnSp>
        <p:sp>
          <p:nvSpPr>
            <p:cNvPr id="2049" name="Google Shape;2049;p81"/>
            <p:cNvSpPr/>
            <p:nvPr/>
          </p:nvSpPr>
          <p:spPr>
            <a:xfrm>
              <a:off x="8294632" y="3545076"/>
              <a:ext cx="798000" cy="3292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Read and write</a:t>
              </a:r>
              <a:endParaRPr/>
            </a:p>
            <a:p>
              <a:pPr marL="0" marR="0" lvl="0" indent="0" algn="l" rtl="0">
                <a:spcBef>
                  <a:spcPts val="30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 data files</a:t>
              </a:r>
              <a:endParaRPr/>
            </a:p>
          </p:txBody>
        </p:sp>
        <p:pic>
          <p:nvPicPr>
            <p:cNvPr id="2050" name="Google Shape;2050;p81" descr="A picture containing drawing&#10;&#10;Description automatically generated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6328771" y="2774025"/>
              <a:ext cx="290899" cy="32005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51" name="Google Shape;2051;p81" descr="A picture containing brick, ottoman&#10;&#10;Description automatically generated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6754324" y="2774025"/>
              <a:ext cx="257139" cy="34017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52" name="Google Shape;2052;p81"/>
            <p:cNvSpPr/>
            <p:nvPr/>
          </p:nvSpPr>
          <p:spPr>
            <a:xfrm>
              <a:off x="6628481" y="2897136"/>
              <a:ext cx="91419" cy="128369"/>
            </a:xfrm>
            <a:prstGeom prst="mathPlus">
              <a:avLst>
                <a:gd name="adj1" fmla="val 23520"/>
              </a:avLst>
            </a:prstGeom>
            <a:solidFill>
              <a:schemeClr val="accent1"/>
            </a:solidFill>
            <a:ln w="9525" cap="flat" cmpd="sng">
              <a:solidFill>
                <a:srgbClr val="97939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82850" tIns="146275" rIns="182850" bIns="146275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cxnSp>
          <p:nvCxnSpPr>
            <p:cNvPr id="2053" name="Google Shape;2053;p81"/>
            <p:cNvCxnSpPr>
              <a:stCxn id="2030" idx="2"/>
            </p:cNvCxnSpPr>
            <p:nvPr/>
          </p:nvCxnSpPr>
          <p:spPr>
            <a:xfrm>
              <a:off x="6673422" y="3192714"/>
              <a:ext cx="0" cy="830100"/>
            </a:xfrm>
            <a:prstGeom prst="straightConnector1">
              <a:avLst/>
            </a:prstGeom>
            <a:noFill/>
            <a:ln w="9525" cap="flat" cmpd="sng">
              <a:solidFill>
                <a:srgbClr val="00B0F0"/>
              </a:solidFill>
              <a:prstDash val="dash"/>
              <a:miter lim="800000"/>
              <a:headEnd type="triangle" w="med" len="med"/>
              <a:tailEnd type="triangle" w="med" len="med"/>
            </a:ln>
          </p:spPr>
        </p:cxnSp>
        <p:cxnSp>
          <p:nvCxnSpPr>
            <p:cNvPr id="2054" name="Google Shape;2054;p81"/>
            <p:cNvCxnSpPr>
              <a:stCxn id="2037" idx="1"/>
              <a:endCxn id="2030" idx="3"/>
            </p:cNvCxnSpPr>
            <p:nvPr/>
          </p:nvCxnSpPr>
          <p:spPr>
            <a:xfrm flipH="1">
              <a:off x="7088643" y="2914513"/>
              <a:ext cx="710700" cy="7200"/>
            </a:xfrm>
            <a:prstGeom prst="straightConnector1">
              <a:avLst/>
            </a:prstGeom>
            <a:noFill/>
            <a:ln w="9525" cap="flat" cmpd="sng">
              <a:solidFill>
                <a:srgbClr val="00B0F0"/>
              </a:solidFill>
              <a:prstDash val="dash"/>
              <a:miter lim="800000"/>
              <a:headEnd type="triangle" w="med" len="med"/>
              <a:tailEnd type="triangle" w="med" len="med"/>
            </a:ln>
          </p:spPr>
        </p:cxnSp>
        <p:sp>
          <p:nvSpPr>
            <p:cNvPr id="2055" name="Google Shape;2055;p81"/>
            <p:cNvSpPr/>
            <p:nvPr/>
          </p:nvSpPr>
          <p:spPr>
            <a:xfrm>
              <a:off x="6158928" y="2396117"/>
              <a:ext cx="1298554" cy="1848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Curate and transform data</a:t>
              </a:r>
              <a:endParaRPr/>
            </a:p>
          </p:txBody>
        </p:sp>
        <p:sp>
          <p:nvSpPr>
            <p:cNvPr id="2056" name="Google Shape;2056;p81"/>
            <p:cNvSpPr/>
            <p:nvPr/>
          </p:nvSpPr>
          <p:spPr>
            <a:xfrm>
              <a:off x="7061054" y="2982491"/>
              <a:ext cx="821745" cy="3003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Sync table definitions</a:t>
              </a:r>
              <a:endParaRPr/>
            </a:p>
          </p:txBody>
        </p:sp>
        <p:sp>
          <p:nvSpPr>
            <p:cNvPr id="2057" name="Google Shape;2057;p81"/>
            <p:cNvSpPr/>
            <p:nvPr/>
          </p:nvSpPr>
          <p:spPr>
            <a:xfrm>
              <a:off x="5665509" y="3418527"/>
              <a:ext cx="1088811" cy="3292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Read and write</a:t>
              </a:r>
              <a:endParaRPr/>
            </a:p>
            <a:p>
              <a:pPr marL="0" marR="0" lvl="0" indent="0" algn="l" rtl="0">
                <a:spcBef>
                  <a:spcPts val="30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 data files</a:t>
              </a:r>
              <a:endParaRPr/>
            </a:p>
          </p:txBody>
        </p:sp>
      </p:grp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82"/>
          <p:cNvSpPr txBox="1">
            <a:spLocks noGrp="1"/>
          </p:cNvSpPr>
          <p:nvPr>
            <p:ph type="title"/>
          </p:nvPr>
        </p:nvSpPr>
        <p:spPr>
          <a:xfrm>
            <a:off x="427231" y="223038"/>
            <a:ext cx="10001489" cy="757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4575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</a:pPr>
            <a:r>
              <a:rPr lang="en-US"/>
              <a:t>Serverless SQL – Querying on storage</a:t>
            </a:r>
            <a:endParaRPr/>
          </a:p>
        </p:txBody>
      </p:sp>
      <p:pic>
        <p:nvPicPr>
          <p:cNvPr id="2063" name="Google Shape;2063;p82"/>
          <p:cNvPicPr preferRelativeResize="0"/>
          <p:nvPr/>
        </p:nvPicPr>
        <p:blipFill rotWithShape="1">
          <a:blip r:embed="rId3">
            <a:alphaModFix/>
          </a:blip>
          <a:srcRect t="11974" r="24078" b="22993"/>
          <a:stretch/>
        </p:blipFill>
        <p:spPr>
          <a:xfrm>
            <a:off x="427231" y="980953"/>
            <a:ext cx="8133477" cy="4459401"/>
          </a:xfrm>
          <a:prstGeom prst="rect">
            <a:avLst/>
          </a:prstGeom>
          <a:noFill/>
          <a:ln w="9525" cap="flat" cmpd="sng">
            <a:solidFill>
              <a:srgbClr val="75707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064" name="Google Shape;2064;p82"/>
          <p:cNvPicPr preferRelativeResize="0"/>
          <p:nvPr/>
        </p:nvPicPr>
        <p:blipFill rotWithShape="1">
          <a:blip r:embed="rId4">
            <a:alphaModFix/>
          </a:blip>
          <a:srcRect t="15782"/>
          <a:stretch/>
        </p:blipFill>
        <p:spPr>
          <a:xfrm>
            <a:off x="4856956" y="2997910"/>
            <a:ext cx="6907815" cy="3573118"/>
          </a:xfrm>
          <a:prstGeom prst="rect">
            <a:avLst/>
          </a:prstGeom>
          <a:noFill/>
          <a:ln w="9525" cap="flat" cmpd="sng">
            <a:solidFill>
              <a:srgbClr val="75707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065" name="Google Shape;2065;p82"/>
          <p:cNvSpPr/>
          <p:nvPr/>
        </p:nvSpPr>
        <p:spPr>
          <a:xfrm>
            <a:off x="7921432" y="3498971"/>
            <a:ext cx="988904" cy="19292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82850" tIns="146275" rIns="182850" bIns="14627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2"/>
          <p:cNvSpPr/>
          <p:nvPr/>
        </p:nvSpPr>
        <p:spPr>
          <a:xfrm>
            <a:off x="-1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5" name="Google Shape;165;p22" descr="Calendar on table"/>
          <p:cNvPicPr preferRelativeResize="0"/>
          <p:nvPr/>
        </p:nvPicPr>
        <p:blipFill rotWithShape="1">
          <a:blip r:embed="rId3">
            <a:alphaModFix/>
          </a:blip>
          <a:srcRect b="15730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2"/>
          <p:cNvSpPr/>
          <p:nvPr/>
        </p:nvSpPr>
        <p:spPr>
          <a:xfrm>
            <a:off x="0" y="2207602"/>
            <a:ext cx="12191999" cy="3162146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4901"/>
                </a:srgbClr>
              </a:gs>
              <a:gs pos="50000">
                <a:srgbClr val="000000">
                  <a:alpha val="29803"/>
                </a:srgbClr>
              </a:gs>
              <a:gs pos="75000">
                <a:srgbClr val="000000">
                  <a:alpha val="14901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22"/>
          <p:cNvSpPr txBox="1">
            <a:spLocks noGrp="1"/>
          </p:cNvSpPr>
          <p:nvPr>
            <p:ph type="title"/>
          </p:nvPr>
        </p:nvSpPr>
        <p:spPr>
          <a:xfrm>
            <a:off x="1097280" y="325550"/>
            <a:ext cx="10058400" cy="3574778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Arial"/>
              <a:buNone/>
            </a:pPr>
            <a:r>
              <a:rPr lang="en-US" sz="5200">
                <a:solidFill>
                  <a:srgbClr val="FFFFFF"/>
                </a:solidFill>
              </a:rPr>
              <a:t>To be more specific</a:t>
            </a:r>
            <a:endParaRPr/>
          </a:p>
        </p:txBody>
      </p:sp>
      <p:sp>
        <p:nvSpPr>
          <p:cNvPr id="168" name="Google Shape;168;p22"/>
          <p:cNvSpPr txBox="1">
            <a:spLocks noGrp="1"/>
          </p:cNvSpPr>
          <p:nvPr>
            <p:ph type="body" idx="1"/>
          </p:nvPr>
        </p:nvSpPr>
        <p:spPr>
          <a:xfrm>
            <a:off x="1100051" y="4072043"/>
            <a:ext cx="10058400" cy="128270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</a:pPr>
            <a:r>
              <a:rPr lang="en-US">
                <a:solidFill>
                  <a:srgbClr val="FFFFFF"/>
                </a:solidFill>
              </a:rPr>
              <a:t>What we will learn in next 5 days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0" name="Google Shape;2070;p83"/>
          <p:cNvSpPr txBox="1">
            <a:spLocks noGrp="1"/>
          </p:cNvSpPr>
          <p:nvPr>
            <p:ph type="title"/>
          </p:nvPr>
        </p:nvSpPr>
        <p:spPr>
          <a:xfrm>
            <a:off x="427230" y="286974"/>
            <a:ext cx="9030363" cy="693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4575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</a:pPr>
            <a:r>
              <a:rPr lang="en-US"/>
              <a:t>Serverless SQL – Querying CSV File</a:t>
            </a:r>
            <a:endParaRPr/>
          </a:p>
        </p:txBody>
      </p:sp>
      <p:sp>
        <p:nvSpPr>
          <p:cNvPr id="2071" name="Google Shape;2071;p83"/>
          <p:cNvSpPr txBox="1">
            <a:spLocks noGrp="1"/>
          </p:cNvSpPr>
          <p:nvPr>
            <p:ph type="body" idx="1"/>
          </p:nvPr>
        </p:nvSpPr>
        <p:spPr>
          <a:xfrm>
            <a:off x="427229" y="1130240"/>
            <a:ext cx="5555177" cy="45255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65"/>
              <a:buNone/>
            </a:pPr>
            <a:r>
              <a:rPr lang="en-US" sz="196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Overview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589"/>
              <a:buFont typeface="Noto Sans Symbols"/>
              <a:buNone/>
            </a:pPr>
            <a:r>
              <a:rPr lang="en-US" sz="1765"/>
              <a:t>Uses OPENROWSET function to access data</a:t>
            </a:r>
            <a:endParaRPr/>
          </a:p>
          <a:p>
            <a:pPr marL="0" lvl="0" indent="0" algn="l" rtl="0">
              <a:lnSpc>
                <a:spcPct val="110000"/>
              </a:lnSpc>
              <a:spcBef>
                <a:spcPts val="2549"/>
              </a:spcBef>
              <a:spcAft>
                <a:spcPts val="0"/>
              </a:spcAft>
              <a:buClr>
                <a:schemeClr val="dk2"/>
              </a:buClr>
              <a:buSzPts val="1765"/>
              <a:buNone/>
            </a:pPr>
            <a:r>
              <a:rPr lang="en-US" sz="196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Benefits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589"/>
              <a:buNone/>
            </a:pPr>
            <a:r>
              <a:rPr lang="en-US" sz="1765"/>
              <a:t>Ability to read CSV File with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589"/>
              <a:buNone/>
            </a:pPr>
            <a:r>
              <a:rPr lang="en-US" sz="1765"/>
              <a:t>- no header row, Windows style new line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589"/>
              <a:buNone/>
            </a:pPr>
            <a:r>
              <a:rPr lang="en-US" sz="1765"/>
              <a:t>- no header row, Unix-style new line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589"/>
              <a:buNone/>
            </a:pPr>
            <a:r>
              <a:rPr lang="en-US" sz="1765"/>
              <a:t>- header row, Unix-style new line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589"/>
              <a:buNone/>
            </a:pPr>
            <a:r>
              <a:rPr lang="en-US" sz="1765"/>
              <a:t>- header row, Unix-style new line, quoted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589"/>
              <a:buNone/>
            </a:pPr>
            <a:r>
              <a:rPr lang="en-US" sz="1765"/>
              <a:t>- header row, Unix-style new line, escape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589"/>
              <a:buNone/>
            </a:pPr>
            <a:r>
              <a:rPr lang="en-US" sz="1765"/>
              <a:t>- header row, Unix-style new line, tab-delimited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589"/>
              <a:buNone/>
            </a:pPr>
            <a:r>
              <a:rPr lang="en-US" sz="1765"/>
              <a:t>- without specifying all columns</a:t>
            </a:r>
            <a:endParaRPr/>
          </a:p>
        </p:txBody>
      </p:sp>
      <p:sp>
        <p:nvSpPr>
          <p:cNvPr id="2072" name="Google Shape;2072;p83"/>
          <p:cNvSpPr/>
          <p:nvPr/>
        </p:nvSpPr>
        <p:spPr>
          <a:xfrm>
            <a:off x="6096000" y="2523785"/>
            <a:ext cx="6095136" cy="3106050"/>
          </a:xfrm>
          <a:prstGeom prst="rect">
            <a:avLst/>
          </a:prstGeom>
          <a:noFill/>
          <a:ln w="9525" cap="flat" cmpd="sng">
            <a:solidFill>
              <a:srgbClr val="75707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SELECT</a:t>
            </a:r>
            <a:r>
              <a:rPr lang="en-US" sz="12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r>
              <a:rPr lang="en-U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  <a:r>
              <a:rPr lang="en-US" sz="12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FROM</a:t>
            </a:r>
            <a:r>
              <a:rPr lang="en-US" sz="12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r>
              <a:rPr lang="en-US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OPENROWSET</a:t>
            </a:r>
            <a:r>
              <a:rPr lang="en-US" sz="12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        BULK </a:t>
            </a:r>
            <a:r>
              <a:rPr lang="en-US" sz="1200">
                <a:solidFill>
                  <a:srgbClr val="A31515"/>
                </a:solidFill>
                <a:latin typeface="Arial"/>
                <a:ea typeface="Arial"/>
                <a:cs typeface="Arial"/>
                <a:sym typeface="Arial"/>
              </a:rPr>
              <a:t>'https://XXX.blob.core.windows.net/csv/population/population.csv'</a:t>
            </a:r>
            <a:r>
              <a:rPr lang="en-US" sz="12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, 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        </a:t>
            </a:r>
            <a:r>
              <a:rPr lang="en-US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FORMAT</a:t>
            </a:r>
            <a:r>
              <a:rPr lang="en-US" sz="12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r>
              <a:rPr lang="en-U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lang="en-US" sz="12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r>
              <a:rPr lang="en-US" sz="1200">
                <a:solidFill>
                  <a:srgbClr val="A31515"/>
                </a:solidFill>
                <a:latin typeface="Arial"/>
                <a:ea typeface="Arial"/>
                <a:cs typeface="Arial"/>
                <a:sym typeface="Arial"/>
              </a:rPr>
              <a:t>'CSV'</a:t>
            </a:r>
            <a:r>
              <a:rPr lang="en-US" sz="12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, 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        </a:t>
            </a:r>
            <a:r>
              <a:rPr lang="en-US" sz="12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FIELDTERMINATOR</a:t>
            </a:r>
            <a:r>
              <a:rPr lang="en-US" sz="12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r>
              <a:rPr lang="en-U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lang="en-US" sz="1200">
                <a:solidFill>
                  <a:srgbClr val="A31515"/>
                </a:solidFill>
                <a:latin typeface="Arial"/>
                <a:ea typeface="Arial"/>
                <a:cs typeface="Arial"/>
                <a:sym typeface="Arial"/>
              </a:rPr>
              <a:t>','</a:t>
            </a:r>
            <a:r>
              <a:rPr lang="en-US" sz="12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, 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        </a:t>
            </a:r>
            <a:r>
              <a:rPr lang="en-US" sz="12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ROWTERMINATOR</a:t>
            </a:r>
            <a:r>
              <a:rPr lang="en-US" sz="12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r>
              <a:rPr lang="en-U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lang="en-US" sz="12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r>
              <a:rPr lang="en-US" sz="1200">
                <a:solidFill>
                  <a:srgbClr val="A31515"/>
                </a:solidFill>
                <a:latin typeface="Arial"/>
                <a:ea typeface="Arial"/>
                <a:cs typeface="Arial"/>
                <a:sym typeface="Arial"/>
              </a:rPr>
              <a:t>'\n'</a:t>
            </a:r>
            <a:endParaRPr sz="1200">
              <a:solidFill>
                <a:srgbClr val="21212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    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WITH</a:t>
            </a:r>
            <a:r>
              <a:rPr lang="en-US" sz="12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 (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    [country_code] </a:t>
            </a:r>
            <a:r>
              <a:rPr lang="en-US" sz="12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VARCHAR</a:t>
            </a:r>
            <a:r>
              <a:rPr lang="en-US" sz="12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 (</a:t>
            </a:r>
            <a:r>
              <a:rPr lang="en-US" sz="1200">
                <a:solidFill>
                  <a:srgbClr val="09885A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r>
              <a:rPr lang="en-US" sz="12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) COLLATE Latin1_General_BIN2,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    [country_name] </a:t>
            </a:r>
            <a:r>
              <a:rPr lang="en-US" sz="12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VARCHAR</a:t>
            </a:r>
            <a:r>
              <a:rPr lang="en-US" sz="12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 (</a:t>
            </a:r>
            <a:r>
              <a:rPr lang="en-US" sz="1200">
                <a:solidFill>
                  <a:srgbClr val="09885A"/>
                </a:solidFill>
                <a:latin typeface="Arial"/>
                <a:ea typeface="Arial"/>
                <a:cs typeface="Arial"/>
                <a:sym typeface="Arial"/>
              </a:rPr>
              <a:t>100</a:t>
            </a:r>
            <a:r>
              <a:rPr lang="en-US" sz="12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) COLLATE Latin1_General_BIN2,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    [year] </a:t>
            </a:r>
            <a:r>
              <a:rPr lang="en-US" sz="12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smallint</a:t>
            </a:r>
            <a:r>
              <a:rPr lang="en-US" sz="12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,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    [population] </a:t>
            </a:r>
            <a:r>
              <a:rPr lang="en-US" sz="12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bigint</a:t>
            </a:r>
            <a:endParaRPr sz="1200">
              <a:solidFill>
                <a:srgbClr val="21212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) </a:t>
            </a:r>
            <a:r>
              <a:rPr lang="en-US" sz="12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AS</a:t>
            </a:r>
            <a:r>
              <a:rPr lang="en-US" sz="12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 [r]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WHERE</a:t>
            </a:r>
            <a:r>
              <a:rPr lang="en-US" sz="12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    country_name </a:t>
            </a:r>
            <a:r>
              <a:rPr lang="en-U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lang="en-US" sz="12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r>
              <a:rPr lang="en-US" sz="1200">
                <a:solidFill>
                  <a:srgbClr val="A31515"/>
                </a:solidFill>
                <a:latin typeface="Arial"/>
                <a:ea typeface="Arial"/>
                <a:cs typeface="Arial"/>
                <a:sym typeface="Arial"/>
              </a:rPr>
              <a:t>'Luxembourg'</a:t>
            </a:r>
            <a:r>
              <a:rPr lang="en-US" sz="12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    </a:t>
            </a:r>
            <a:r>
              <a:rPr lang="en-US" sz="12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AND</a:t>
            </a:r>
            <a:r>
              <a:rPr lang="en-US" sz="12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r>
              <a:rPr lang="en-US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year</a:t>
            </a:r>
            <a:r>
              <a:rPr lang="en-US" sz="12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r>
              <a:rPr lang="en-U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lang="en-US" sz="12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r>
              <a:rPr lang="en-US" sz="1200">
                <a:solidFill>
                  <a:srgbClr val="09885A"/>
                </a:solidFill>
                <a:latin typeface="Arial"/>
                <a:ea typeface="Arial"/>
                <a:cs typeface="Arial"/>
                <a:sym typeface="Arial"/>
              </a:rPr>
              <a:t>2017</a:t>
            </a:r>
            <a:endParaRPr sz="1200">
              <a:solidFill>
                <a:srgbClr val="2121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73" name="Google Shape;2073;p8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64722" y="5948930"/>
            <a:ext cx="3190422" cy="561895"/>
          </a:xfrm>
          <a:prstGeom prst="rect">
            <a:avLst/>
          </a:prstGeom>
          <a:noFill/>
          <a:ln w="12700" cap="flat" cmpd="sng">
            <a:solidFill>
              <a:srgbClr val="75707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074" name="Google Shape;2074;p83"/>
          <p:cNvSpPr/>
          <p:nvPr/>
        </p:nvSpPr>
        <p:spPr>
          <a:xfrm>
            <a:off x="6337300" y="2921000"/>
            <a:ext cx="4762500" cy="3810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82875" tIns="146300" rIns="182875" bIns="1463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9" name="Google Shape;2079;p84"/>
          <p:cNvSpPr txBox="1">
            <a:spLocks noGrp="1"/>
          </p:cNvSpPr>
          <p:nvPr>
            <p:ph type="title"/>
          </p:nvPr>
        </p:nvSpPr>
        <p:spPr>
          <a:xfrm>
            <a:off x="427229" y="223038"/>
            <a:ext cx="11271425" cy="757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4575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</a:pPr>
            <a:r>
              <a:rPr lang="en-US"/>
              <a:t>Serverless SQL – Querying folders</a:t>
            </a:r>
            <a:endParaRPr/>
          </a:p>
        </p:txBody>
      </p:sp>
      <p:sp>
        <p:nvSpPr>
          <p:cNvPr id="2080" name="Google Shape;2080;p84"/>
          <p:cNvSpPr txBox="1">
            <a:spLocks noGrp="1"/>
          </p:cNvSpPr>
          <p:nvPr>
            <p:ph type="body" idx="1"/>
          </p:nvPr>
        </p:nvSpPr>
        <p:spPr>
          <a:xfrm>
            <a:off x="427230" y="1130241"/>
            <a:ext cx="5401717" cy="5279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65"/>
              <a:buNone/>
            </a:pPr>
            <a:r>
              <a:rPr lang="en-US" sz="196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Overview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589"/>
              <a:buNone/>
            </a:pPr>
            <a:r>
              <a:rPr lang="en-US" sz="1765"/>
              <a:t>Uses OPENROWSET function to access data from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589"/>
              <a:buNone/>
            </a:pPr>
            <a:r>
              <a:rPr lang="en-US" sz="1765"/>
              <a:t>multiple files  or folders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589"/>
              <a:buNone/>
            </a:pPr>
            <a:endParaRPr sz="1765"/>
          </a:p>
          <a:p>
            <a:pPr marL="0" lvl="0" indent="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765"/>
              <a:buNone/>
            </a:pPr>
            <a:r>
              <a:rPr lang="en-US" sz="196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Benefits</a:t>
            </a:r>
            <a:endParaRPr/>
          </a:p>
          <a:p>
            <a:pPr marL="280121" lvl="0" indent="-280121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589"/>
              <a:buFont typeface="Arial"/>
              <a:buChar char="•"/>
            </a:pPr>
            <a:r>
              <a:rPr lang="en-US" sz="1765"/>
              <a:t>Offers reading multiple files/folders through usage of wildcards</a:t>
            </a:r>
            <a:endParaRPr/>
          </a:p>
          <a:p>
            <a:pPr marL="280121" lvl="0" indent="-280121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589"/>
              <a:buFont typeface="Arial"/>
              <a:buChar char="•"/>
            </a:pPr>
            <a:r>
              <a:rPr lang="en-US" sz="1765"/>
              <a:t>Offers reading specific file/folder </a:t>
            </a:r>
            <a:endParaRPr/>
          </a:p>
          <a:p>
            <a:pPr marL="280121" lvl="0" indent="-280121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589"/>
              <a:buFont typeface="Arial"/>
              <a:buChar char="•"/>
            </a:pPr>
            <a:r>
              <a:rPr lang="en-US" sz="1765"/>
              <a:t>Supports use of multiple wildcards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40"/>
              <a:buNone/>
            </a:pPr>
            <a:endParaRPr sz="1600"/>
          </a:p>
        </p:txBody>
      </p:sp>
      <p:sp>
        <p:nvSpPr>
          <p:cNvPr id="2081" name="Google Shape;2081;p84"/>
          <p:cNvSpPr/>
          <p:nvPr/>
        </p:nvSpPr>
        <p:spPr>
          <a:xfrm>
            <a:off x="5828947" y="1130457"/>
            <a:ext cx="6095136" cy="4893647"/>
          </a:xfrm>
          <a:prstGeom prst="rect">
            <a:avLst/>
          </a:prstGeom>
          <a:noFill/>
          <a:ln w="9525" cap="flat" cmpd="sng">
            <a:solidFill>
              <a:srgbClr val="75707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73A49"/>
                </a:solidFill>
                <a:latin typeface="Arial"/>
                <a:ea typeface="Arial"/>
                <a:cs typeface="Arial"/>
                <a:sym typeface="Arial"/>
              </a:rPr>
              <a:t>SELECT</a:t>
            </a:r>
            <a:r>
              <a:rPr lang="en-US" sz="120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 YEAR(pickup_datetime) </a:t>
            </a:r>
            <a:r>
              <a:rPr lang="en-US" sz="1200">
                <a:solidFill>
                  <a:srgbClr val="D73A49"/>
                </a:solidFill>
                <a:latin typeface="Arial"/>
                <a:ea typeface="Arial"/>
                <a:cs typeface="Arial"/>
                <a:sym typeface="Arial"/>
              </a:rPr>
              <a:t>as</a:t>
            </a:r>
            <a:r>
              <a:rPr lang="en-US" sz="120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 [year], </a:t>
            </a:r>
            <a:r>
              <a:rPr lang="en-US" sz="1200">
                <a:solidFill>
                  <a:srgbClr val="005CC5"/>
                </a:solidFill>
                <a:latin typeface="Arial"/>
                <a:ea typeface="Arial"/>
                <a:cs typeface="Arial"/>
                <a:sym typeface="Arial"/>
              </a:rPr>
              <a:t>SUM</a:t>
            </a:r>
            <a:r>
              <a:rPr lang="en-US" sz="120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(passenger_count) </a:t>
            </a:r>
            <a:r>
              <a:rPr lang="en-US" sz="1200">
                <a:solidFill>
                  <a:srgbClr val="D73A49"/>
                </a:solidFill>
                <a:latin typeface="Arial"/>
                <a:ea typeface="Arial"/>
                <a:cs typeface="Arial"/>
                <a:sym typeface="Arial"/>
              </a:rPr>
              <a:t>AS</a:t>
            </a:r>
            <a:r>
              <a:rPr lang="en-US" sz="120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 passengers_total, </a:t>
            </a:r>
            <a:r>
              <a:rPr lang="en-US" sz="1200">
                <a:solidFill>
                  <a:srgbClr val="005CC5"/>
                </a:solidFill>
                <a:latin typeface="Arial"/>
                <a:ea typeface="Arial"/>
                <a:cs typeface="Arial"/>
                <a:sym typeface="Arial"/>
              </a:rPr>
              <a:t>COUNT</a:t>
            </a:r>
            <a:r>
              <a:rPr lang="en-US" sz="120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US" sz="1200">
                <a:solidFill>
                  <a:srgbClr val="D73A49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  <a:r>
              <a:rPr lang="en-US" sz="120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) </a:t>
            </a:r>
            <a:r>
              <a:rPr lang="en-US" sz="1200">
                <a:solidFill>
                  <a:srgbClr val="D73A49"/>
                </a:solidFill>
                <a:latin typeface="Arial"/>
                <a:ea typeface="Arial"/>
                <a:cs typeface="Arial"/>
                <a:sym typeface="Arial"/>
              </a:rPr>
              <a:t>AS</a:t>
            </a:r>
            <a:r>
              <a:rPr lang="en-US" sz="120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 [rides_total]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73A49"/>
                </a:solidFill>
                <a:latin typeface="Arial"/>
                <a:ea typeface="Arial"/>
                <a:cs typeface="Arial"/>
                <a:sym typeface="Arial"/>
              </a:rPr>
              <a:t>FROM</a:t>
            </a:r>
            <a:r>
              <a:rPr lang="en-US" sz="120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 OPENROWSET(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BULK </a:t>
            </a:r>
            <a:r>
              <a:rPr lang="en-US" sz="1200">
                <a:solidFill>
                  <a:srgbClr val="032F62"/>
                </a:solidFill>
                <a:latin typeface="Arial"/>
                <a:ea typeface="Arial"/>
                <a:cs typeface="Arial"/>
                <a:sym typeface="Arial"/>
              </a:rPr>
              <a:t>'https://XXX.blob.core.windows.net/csv/taxi/*.*’</a:t>
            </a:r>
            <a:r>
              <a:rPr lang="en-US" sz="120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FORMAT </a:t>
            </a:r>
            <a:r>
              <a:rPr lang="en-US" sz="1200">
                <a:solidFill>
                  <a:srgbClr val="D73A49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lang="en-US" sz="120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>
                <a:solidFill>
                  <a:srgbClr val="032F62"/>
                </a:solidFill>
                <a:latin typeface="Arial"/>
                <a:ea typeface="Arial"/>
                <a:cs typeface="Arial"/>
                <a:sym typeface="Arial"/>
              </a:rPr>
              <a:t>'CSV’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, FIRSTROW </a:t>
            </a:r>
            <a:r>
              <a:rPr lang="en-US" sz="1200">
                <a:solidFill>
                  <a:srgbClr val="D73A49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lang="en-US" sz="120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>
                <a:solidFill>
                  <a:srgbClr val="005CC5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en-US" sz="120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 )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WITH ( </a:t>
            </a:r>
            <a:endParaRPr/>
          </a:p>
          <a:p>
            <a:pPr marL="457112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vendor_id </a:t>
            </a:r>
            <a:r>
              <a:rPr lang="en-US" sz="1200" b="0" i="0" u="none" strike="noStrike" cap="none">
                <a:solidFill>
                  <a:srgbClr val="D73A49"/>
                </a:solidFill>
                <a:latin typeface="Arial"/>
                <a:ea typeface="Arial"/>
                <a:cs typeface="Arial"/>
                <a:sym typeface="Arial"/>
              </a:rPr>
              <a:t>VARCHAR</a:t>
            </a:r>
            <a:r>
              <a:rPr lang="en-US" sz="1200" b="0" i="0" u="none" strike="noStrike" cap="none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US" sz="1200" b="0" i="0" u="none" strike="noStrike" cap="none">
                <a:solidFill>
                  <a:srgbClr val="005CC5"/>
                </a:solidFill>
                <a:latin typeface="Arial"/>
                <a:ea typeface="Arial"/>
                <a:cs typeface="Arial"/>
                <a:sym typeface="Arial"/>
              </a:rPr>
              <a:t>100</a:t>
            </a:r>
            <a:r>
              <a:rPr lang="en-US" sz="1200" b="0" i="0" u="none" strike="noStrike" cap="none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) COLLATE Latin1_General_BIN2, </a:t>
            </a:r>
            <a:endParaRPr/>
          </a:p>
          <a:p>
            <a:pPr marL="457112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pickup_datetime DATETIME2, </a:t>
            </a:r>
            <a:endParaRPr/>
          </a:p>
          <a:p>
            <a:pPr marL="457112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dropoff_datetime DATETIME2, </a:t>
            </a:r>
            <a:endParaRPr/>
          </a:p>
          <a:p>
            <a:pPr marL="457112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passenger_count </a:t>
            </a:r>
            <a:r>
              <a:rPr lang="en-US" sz="1200" b="0" i="0" u="none" strike="noStrike" cap="none">
                <a:solidFill>
                  <a:srgbClr val="D73A49"/>
                </a:solidFill>
                <a:latin typeface="Arial"/>
                <a:ea typeface="Arial"/>
                <a:cs typeface="Arial"/>
                <a:sym typeface="Arial"/>
              </a:rPr>
              <a:t>INT</a:t>
            </a:r>
            <a:r>
              <a:rPr lang="en-US" sz="1200" b="0" i="0" u="none" strike="noStrike" cap="none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endParaRPr/>
          </a:p>
          <a:p>
            <a:pPr marL="457112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trip_distance FLOAT, </a:t>
            </a:r>
            <a:endParaRPr/>
          </a:p>
          <a:p>
            <a:pPr marL="457112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rate_code </a:t>
            </a:r>
            <a:r>
              <a:rPr lang="en-US" sz="1200" b="0" i="0" u="none" strike="noStrike" cap="none">
                <a:solidFill>
                  <a:srgbClr val="D73A49"/>
                </a:solidFill>
                <a:latin typeface="Arial"/>
                <a:ea typeface="Arial"/>
                <a:cs typeface="Arial"/>
                <a:sym typeface="Arial"/>
              </a:rPr>
              <a:t>INT</a:t>
            </a:r>
            <a:r>
              <a:rPr lang="en-US" sz="1200" b="0" i="0" u="none" strike="noStrike" cap="none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endParaRPr/>
          </a:p>
          <a:p>
            <a:pPr marL="457112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store_and_fwd_flag </a:t>
            </a:r>
            <a:r>
              <a:rPr lang="en-US" sz="1200" b="0" i="0" u="none" strike="noStrike" cap="none">
                <a:solidFill>
                  <a:srgbClr val="D73A49"/>
                </a:solidFill>
                <a:latin typeface="Arial"/>
                <a:ea typeface="Arial"/>
                <a:cs typeface="Arial"/>
                <a:sym typeface="Arial"/>
              </a:rPr>
              <a:t>VARCHAR</a:t>
            </a:r>
            <a:r>
              <a:rPr lang="en-US" sz="1200" b="0" i="0" u="none" strike="noStrike" cap="none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US" sz="1200" b="0" i="0" u="none" strike="noStrike" cap="none">
                <a:solidFill>
                  <a:srgbClr val="005CC5"/>
                </a:solidFill>
                <a:latin typeface="Arial"/>
                <a:ea typeface="Arial"/>
                <a:cs typeface="Arial"/>
                <a:sym typeface="Arial"/>
              </a:rPr>
              <a:t>100</a:t>
            </a:r>
            <a:r>
              <a:rPr lang="en-US" sz="1200" b="0" i="0" u="none" strike="noStrike" cap="none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) COLLATE Latin1_General_BIN2, </a:t>
            </a:r>
            <a:endParaRPr/>
          </a:p>
          <a:p>
            <a:pPr marL="457112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pickup_location_id </a:t>
            </a:r>
            <a:r>
              <a:rPr lang="en-US" sz="1200" b="0" i="0" u="none" strike="noStrike" cap="none">
                <a:solidFill>
                  <a:srgbClr val="D73A49"/>
                </a:solidFill>
                <a:latin typeface="Arial"/>
                <a:ea typeface="Arial"/>
                <a:cs typeface="Arial"/>
                <a:sym typeface="Arial"/>
              </a:rPr>
              <a:t>INT</a:t>
            </a:r>
            <a:r>
              <a:rPr lang="en-US" sz="1200" b="0" i="0" u="none" strike="noStrike" cap="none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,</a:t>
            </a:r>
            <a:endParaRPr/>
          </a:p>
          <a:p>
            <a:pPr marL="457112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dropoff_location_id </a:t>
            </a:r>
            <a:r>
              <a:rPr lang="en-US" sz="1200" b="0" i="0" u="none" strike="noStrike" cap="none">
                <a:solidFill>
                  <a:srgbClr val="D73A49"/>
                </a:solidFill>
                <a:latin typeface="Arial"/>
                <a:ea typeface="Arial"/>
                <a:cs typeface="Arial"/>
                <a:sym typeface="Arial"/>
              </a:rPr>
              <a:t>INT</a:t>
            </a:r>
            <a:r>
              <a:rPr lang="en-US" sz="1200" b="0" i="0" u="none" strike="noStrike" cap="none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endParaRPr/>
          </a:p>
          <a:p>
            <a:pPr marL="457112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payment_type </a:t>
            </a:r>
            <a:r>
              <a:rPr lang="en-US" sz="1200" b="0" i="0" u="none" strike="noStrike" cap="none">
                <a:solidFill>
                  <a:srgbClr val="D73A49"/>
                </a:solidFill>
                <a:latin typeface="Arial"/>
                <a:ea typeface="Arial"/>
                <a:cs typeface="Arial"/>
                <a:sym typeface="Arial"/>
              </a:rPr>
              <a:t>INT</a:t>
            </a:r>
            <a:r>
              <a:rPr lang="en-US" sz="1200" b="0" i="0" u="none" strike="noStrike" cap="none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endParaRPr/>
          </a:p>
          <a:p>
            <a:pPr marL="457112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fare_amount FLOAT, </a:t>
            </a:r>
            <a:endParaRPr/>
          </a:p>
          <a:p>
            <a:pPr marL="457112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extra FLOAT, mta_tax FLOAT, </a:t>
            </a:r>
            <a:endParaRPr/>
          </a:p>
          <a:p>
            <a:pPr marL="457112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tip_amount FLOAT, </a:t>
            </a:r>
            <a:endParaRPr/>
          </a:p>
          <a:p>
            <a:pPr marL="457112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tolls_amount FLOAT, </a:t>
            </a:r>
            <a:endParaRPr/>
          </a:p>
          <a:p>
            <a:pPr marL="457112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improvement_surcharge FLOAT, </a:t>
            </a:r>
            <a:endParaRPr/>
          </a:p>
          <a:p>
            <a:pPr marL="457112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total_amount FLOAT </a:t>
            </a:r>
            <a:endParaRPr/>
          </a:p>
          <a:p>
            <a:pPr marL="457112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) </a:t>
            </a:r>
            <a:r>
              <a:rPr lang="en-US" sz="1200" b="0" i="0" u="none" strike="noStrike" cap="none">
                <a:solidFill>
                  <a:srgbClr val="D73A49"/>
                </a:solidFill>
                <a:latin typeface="Arial"/>
                <a:ea typeface="Arial"/>
                <a:cs typeface="Arial"/>
                <a:sym typeface="Arial"/>
              </a:rPr>
              <a:t>AS</a:t>
            </a:r>
            <a:r>
              <a:rPr lang="en-US" sz="1200" b="0" i="0" u="none" strike="noStrike" cap="none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 nyc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73A49"/>
                </a:solidFill>
                <a:latin typeface="Arial"/>
                <a:ea typeface="Arial"/>
                <a:cs typeface="Arial"/>
                <a:sym typeface="Arial"/>
              </a:rPr>
              <a:t>GROUP BY</a:t>
            </a:r>
            <a:r>
              <a:rPr lang="en-US" sz="120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 YEAR(pickup_datetime)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73A49"/>
                </a:solidFill>
                <a:latin typeface="Arial"/>
                <a:ea typeface="Arial"/>
                <a:cs typeface="Arial"/>
                <a:sym typeface="Arial"/>
              </a:rPr>
              <a:t>ORDER BY</a:t>
            </a:r>
            <a:r>
              <a:rPr lang="en-US" sz="120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 YEAR(pickup_datetime) 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82" name="Google Shape;2082;p8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76515" y="4147693"/>
            <a:ext cx="3307085" cy="2623961"/>
          </a:xfrm>
          <a:prstGeom prst="rect">
            <a:avLst/>
          </a:prstGeom>
          <a:noFill/>
          <a:ln w="9525" cap="flat" cmpd="sng">
            <a:solidFill>
              <a:srgbClr val="75707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083" name="Google Shape;2083;p84"/>
          <p:cNvSpPr/>
          <p:nvPr/>
        </p:nvSpPr>
        <p:spPr>
          <a:xfrm>
            <a:off x="5828947" y="1714500"/>
            <a:ext cx="3581753" cy="2032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82875" tIns="146300" rIns="182875" bIns="1463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85"/>
          <p:cNvSpPr txBox="1">
            <a:spLocks noGrp="1"/>
          </p:cNvSpPr>
          <p:nvPr>
            <p:ph type="title"/>
          </p:nvPr>
        </p:nvSpPr>
        <p:spPr>
          <a:xfrm>
            <a:off x="427229" y="223038"/>
            <a:ext cx="11495532" cy="757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4575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</a:pPr>
            <a:r>
              <a:rPr lang="en-US"/>
              <a:t>Serverless SQL – Querying specific files</a:t>
            </a:r>
            <a:endParaRPr/>
          </a:p>
        </p:txBody>
      </p:sp>
      <p:sp>
        <p:nvSpPr>
          <p:cNvPr id="2089" name="Google Shape;2089;p85"/>
          <p:cNvSpPr txBox="1">
            <a:spLocks noGrp="1"/>
          </p:cNvSpPr>
          <p:nvPr>
            <p:ph type="body" idx="1"/>
          </p:nvPr>
        </p:nvSpPr>
        <p:spPr>
          <a:xfrm>
            <a:off x="427229" y="1130240"/>
            <a:ext cx="4540370" cy="4242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65"/>
              <a:buNone/>
            </a:pPr>
            <a:r>
              <a:rPr lang="en-US" sz="196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Overview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FF"/>
              </a:buClr>
              <a:buSzPts val="1589"/>
              <a:buNone/>
            </a:pPr>
            <a:r>
              <a:rPr lang="en-US" sz="1765">
                <a:solidFill>
                  <a:srgbClr val="0000FF"/>
                </a:solidFill>
              </a:rPr>
              <a:t>filename</a:t>
            </a:r>
            <a:r>
              <a:rPr lang="en-US" sz="1765">
                <a:solidFill>
                  <a:schemeClr val="dk1"/>
                </a:solidFill>
              </a:rPr>
              <a:t> – Provides file name that originates row result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589"/>
              <a:buNone/>
            </a:pPr>
            <a:endParaRPr sz="1765">
              <a:solidFill>
                <a:srgbClr val="0000FF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FF"/>
              </a:buClr>
              <a:buSzPts val="1589"/>
              <a:buNone/>
            </a:pPr>
            <a:r>
              <a:rPr lang="en-US" sz="1765">
                <a:solidFill>
                  <a:srgbClr val="0000FF"/>
                </a:solidFill>
              </a:rPr>
              <a:t>filepath</a:t>
            </a:r>
            <a:r>
              <a:rPr lang="en-US" sz="1765">
                <a:solidFill>
                  <a:schemeClr val="dk1"/>
                </a:solidFill>
              </a:rPr>
              <a:t> – Provides full path when no parameter is passed or part of path  when parameter is passed that originates result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589"/>
              <a:buNone/>
            </a:pPr>
            <a:endParaRPr sz="1765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765"/>
              <a:buNone/>
            </a:pPr>
            <a:r>
              <a:rPr lang="en-US" sz="196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Benefits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89"/>
              <a:buNone/>
            </a:pPr>
            <a:r>
              <a:rPr lang="en-US" sz="1765">
                <a:solidFill>
                  <a:schemeClr val="dk1"/>
                </a:solidFill>
              </a:rPr>
              <a:t>Provides source name/path of file/folder for row result set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40"/>
              <a:buNone/>
            </a:pPr>
            <a:endParaRPr sz="1600">
              <a:solidFill>
                <a:schemeClr val="dk1"/>
              </a:solidFill>
            </a:endParaRPr>
          </a:p>
        </p:txBody>
      </p:sp>
      <p:sp>
        <p:nvSpPr>
          <p:cNvPr id="2090" name="Google Shape;2090;p85"/>
          <p:cNvSpPr/>
          <p:nvPr/>
        </p:nvSpPr>
        <p:spPr>
          <a:xfrm>
            <a:off x="6096000" y="2311713"/>
            <a:ext cx="5988894" cy="3785652"/>
          </a:xfrm>
          <a:prstGeom prst="rect">
            <a:avLst/>
          </a:prstGeom>
          <a:noFill/>
          <a:ln w="9525" cap="flat" cmpd="sng">
            <a:solidFill>
              <a:srgbClr val="75707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SELECT</a:t>
            </a:r>
            <a:r>
              <a:rPr lang="en-US" sz="12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    r.filename() </a:t>
            </a:r>
            <a:r>
              <a:rPr lang="en-US" sz="12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AS</a:t>
            </a:r>
            <a:r>
              <a:rPr lang="en-US" sz="12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 [filename]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    ,</a:t>
            </a:r>
            <a:r>
              <a:rPr lang="en-US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COUNT_BIG</a:t>
            </a:r>
            <a:r>
              <a:rPr lang="en-US" sz="12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U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  <a:r>
              <a:rPr lang="en-US" sz="12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) </a:t>
            </a:r>
            <a:r>
              <a:rPr lang="en-US" sz="12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AS</a:t>
            </a:r>
            <a:r>
              <a:rPr lang="en-US" sz="12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 [rows]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FROM</a:t>
            </a:r>
            <a:r>
              <a:rPr lang="en-US" sz="12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r>
              <a:rPr lang="en-US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OPENROWSET</a:t>
            </a:r>
            <a:r>
              <a:rPr lang="en-US" sz="12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        BULK </a:t>
            </a:r>
            <a:r>
              <a:rPr lang="en-US" sz="1200">
                <a:solidFill>
                  <a:srgbClr val="A31515"/>
                </a:solidFill>
                <a:latin typeface="Arial"/>
                <a:ea typeface="Arial"/>
                <a:cs typeface="Arial"/>
                <a:sym typeface="Arial"/>
              </a:rPr>
              <a:t>'https://XXX.blob.core.windows.net/csv/taxi/yellow_tripdata_2017-1*.csv’</a:t>
            </a:r>
            <a:r>
              <a:rPr lang="en-US" sz="12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, 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        </a:t>
            </a:r>
            <a:r>
              <a:rPr lang="en-US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FORMAT</a:t>
            </a:r>
            <a:r>
              <a:rPr lang="en-US" sz="12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r>
              <a:rPr lang="en-U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lang="en-US" sz="12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r>
              <a:rPr lang="en-US" sz="1200">
                <a:solidFill>
                  <a:srgbClr val="A31515"/>
                </a:solidFill>
                <a:latin typeface="Arial"/>
                <a:ea typeface="Arial"/>
                <a:cs typeface="Arial"/>
                <a:sym typeface="Arial"/>
              </a:rPr>
              <a:t>'CSV'</a:t>
            </a:r>
            <a:r>
              <a:rPr lang="en-US" sz="12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,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        </a:t>
            </a:r>
            <a:r>
              <a:rPr lang="en-US" sz="12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FIRSTROW</a:t>
            </a:r>
            <a:r>
              <a:rPr lang="en-US" sz="12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r>
              <a:rPr lang="en-U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lang="en-US" sz="12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r>
              <a:rPr lang="en-US" sz="1200">
                <a:solidFill>
                  <a:srgbClr val="09885A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1200">
              <a:solidFill>
                <a:srgbClr val="21212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    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    </a:t>
            </a:r>
            <a:r>
              <a:rPr lang="en-US" sz="12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WITH</a:t>
            </a:r>
            <a:r>
              <a:rPr lang="en-US" sz="12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 (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        vendor_id </a:t>
            </a:r>
            <a:r>
              <a:rPr lang="en-US" sz="12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INT</a:t>
            </a:r>
            <a:r>
              <a:rPr lang="en-US" sz="12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, 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        pickup_datetime </a:t>
            </a:r>
            <a:r>
              <a:rPr lang="en-US" sz="12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DATETIME2</a:t>
            </a:r>
            <a:r>
              <a:rPr lang="en-US" sz="12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, 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        dropoff_datetime </a:t>
            </a:r>
            <a:r>
              <a:rPr lang="en-US" sz="12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DATETIME2</a:t>
            </a:r>
            <a:r>
              <a:rPr lang="en-US" sz="12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,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        passenger_count </a:t>
            </a:r>
            <a:r>
              <a:rPr lang="en-US" sz="12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SMALLINT</a:t>
            </a:r>
            <a:r>
              <a:rPr lang="en-US" sz="12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,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        trip_distance </a:t>
            </a:r>
            <a:r>
              <a:rPr lang="en-US" sz="12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FLOAT</a:t>
            </a:r>
            <a:r>
              <a:rPr lang="en-US" sz="12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,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        &lt;…columns&gt;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    ) </a:t>
            </a:r>
            <a:r>
              <a:rPr lang="en-US" sz="12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AS</a:t>
            </a:r>
            <a:r>
              <a:rPr lang="en-US" sz="12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 [r]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21212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GROUP BY </a:t>
            </a:r>
            <a:r>
              <a:rPr lang="en-US" sz="12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r.filename()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ORDER BY </a:t>
            </a:r>
            <a:r>
              <a:rPr lang="en-US" sz="12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[filename]</a:t>
            </a:r>
            <a:endParaRPr/>
          </a:p>
        </p:txBody>
      </p:sp>
      <p:pic>
        <p:nvPicPr>
          <p:cNvPr id="2091" name="Google Shape;2091;p8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92238" y="5521404"/>
            <a:ext cx="3817363" cy="1244897"/>
          </a:xfrm>
          <a:prstGeom prst="rect">
            <a:avLst/>
          </a:prstGeom>
          <a:noFill/>
          <a:ln w="9525" cap="flat" cmpd="sng">
            <a:solidFill>
              <a:srgbClr val="75707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092" name="Google Shape;2092;p85"/>
          <p:cNvSpPr txBox="1"/>
          <p:nvPr/>
        </p:nvSpPr>
        <p:spPr>
          <a:xfrm>
            <a:off x="6096000" y="1961224"/>
            <a:ext cx="4982444" cy="3504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Noto Sans Symbols"/>
              <a:buNone/>
            </a:pPr>
            <a:r>
              <a:rPr lang="en-US" sz="1600" b="0" i="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Example of filename function</a:t>
            </a:r>
            <a:endParaRPr/>
          </a:p>
        </p:txBody>
      </p:sp>
      <p:sp>
        <p:nvSpPr>
          <p:cNvPr id="2093" name="Google Shape;2093;p85"/>
          <p:cNvSpPr/>
          <p:nvPr/>
        </p:nvSpPr>
        <p:spPr>
          <a:xfrm>
            <a:off x="6096000" y="5419803"/>
            <a:ext cx="1587500" cy="35048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82875" tIns="146300" rIns="182875" bIns="1463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8" name="Google Shape;2098;p86"/>
          <p:cNvSpPr txBox="1">
            <a:spLocks noGrp="1"/>
          </p:cNvSpPr>
          <p:nvPr>
            <p:ph type="title"/>
          </p:nvPr>
        </p:nvSpPr>
        <p:spPr>
          <a:xfrm>
            <a:off x="427229" y="286974"/>
            <a:ext cx="10524406" cy="693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4575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</a:pPr>
            <a:r>
              <a:rPr lang="en-US"/>
              <a:t>Serverless SQL – Querying specific files</a:t>
            </a:r>
            <a:endParaRPr/>
          </a:p>
        </p:txBody>
      </p:sp>
      <p:sp>
        <p:nvSpPr>
          <p:cNvPr id="2099" name="Google Shape;2099;p86"/>
          <p:cNvSpPr/>
          <p:nvPr/>
        </p:nvSpPr>
        <p:spPr>
          <a:xfrm>
            <a:off x="605889" y="2050263"/>
            <a:ext cx="6506938" cy="4339650"/>
          </a:xfrm>
          <a:prstGeom prst="rect">
            <a:avLst/>
          </a:prstGeom>
          <a:noFill/>
          <a:ln w="9525" cap="flat" cmpd="sng">
            <a:solidFill>
              <a:srgbClr val="75707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SELECT</a:t>
            </a:r>
            <a:r>
              <a:rPr lang="en-US" sz="12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    r.filepath() </a:t>
            </a:r>
            <a:r>
              <a:rPr lang="en-US" sz="12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AS</a:t>
            </a:r>
            <a:r>
              <a:rPr lang="en-US" sz="12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 filepath</a:t>
            </a:r>
            <a:endParaRPr sz="1200">
              <a:solidFill>
                <a:srgbClr val="21212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    ,r.filepath(</a:t>
            </a:r>
            <a:r>
              <a:rPr lang="en-US" sz="1200">
                <a:solidFill>
                  <a:srgbClr val="09885A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-US" sz="12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) </a:t>
            </a:r>
            <a:r>
              <a:rPr lang="en-US" sz="12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AS</a:t>
            </a:r>
            <a:r>
              <a:rPr lang="en-US" sz="12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 [year]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    ,r.filepath(</a:t>
            </a:r>
            <a:r>
              <a:rPr lang="en-US" sz="1200">
                <a:solidFill>
                  <a:srgbClr val="09885A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en-US" sz="12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) </a:t>
            </a:r>
            <a:r>
              <a:rPr lang="en-US" sz="12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AS</a:t>
            </a:r>
            <a:r>
              <a:rPr lang="en-US" sz="12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 [month]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    ,</a:t>
            </a:r>
            <a:r>
              <a:rPr lang="en-US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COUNT_BIG</a:t>
            </a:r>
            <a:r>
              <a:rPr lang="en-US" sz="12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U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  <a:r>
              <a:rPr lang="en-US" sz="12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) </a:t>
            </a:r>
            <a:r>
              <a:rPr lang="en-US" sz="12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AS</a:t>
            </a:r>
            <a:r>
              <a:rPr lang="en-US" sz="12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 [rows]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FROM</a:t>
            </a:r>
            <a:r>
              <a:rPr lang="en-US" sz="12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r>
              <a:rPr lang="en-US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OPENROWSET</a:t>
            </a:r>
            <a:r>
              <a:rPr lang="en-US" sz="12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        BULK </a:t>
            </a:r>
            <a:r>
              <a:rPr lang="en-US" sz="1200">
                <a:solidFill>
                  <a:srgbClr val="A31515"/>
                </a:solidFill>
                <a:latin typeface="Arial"/>
                <a:ea typeface="Arial"/>
                <a:cs typeface="Arial"/>
                <a:sym typeface="Arial"/>
              </a:rPr>
              <a:t>'https://XXX.blob.core.windows.net/csv/taxi/yellow_tripdata_*-*.csv’</a:t>
            </a:r>
            <a:r>
              <a:rPr lang="en-US" sz="12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,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        </a:t>
            </a:r>
            <a:r>
              <a:rPr lang="en-US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FORMAT</a:t>
            </a:r>
            <a:r>
              <a:rPr lang="en-US" sz="12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r>
              <a:rPr lang="en-U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lang="en-US" sz="12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r>
              <a:rPr lang="en-US" sz="1200">
                <a:solidFill>
                  <a:srgbClr val="A31515"/>
                </a:solidFill>
                <a:latin typeface="Arial"/>
                <a:ea typeface="Arial"/>
                <a:cs typeface="Arial"/>
                <a:sym typeface="Arial"/>
              </a:rPr>
              <a:t>'CSV'</a:t>
            </a:r>
            <a:r>
              <a:rPr lang="en-US" sz="12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,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        </a:t>
            </a:r>
            <a:r>
              <a:rPr lang="en-US" sz="12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FIRSTROW</a:t>
            </a:r>
            <a:r>
              <a:rPr lang="en-US" sz="12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r>
              <a:rPr lang="en-U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lang="en-US" sz="12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r>
              <a:rPr lang="en-US" sz="1200">
                <a:solidFill>
                  <a:srgbClr val="09885A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en-US" sz="12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    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WITH</a:t>
            </a:r>
            <a:r>
              <a:rPr lang="en-US" sz="12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 (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    vendor_id </a:t>
            </a:r>
            <a:r>
              <a:rPr lang="en-US" sz="12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INT</a:t>
            </a:r>
            <a:r>
              <a:rPr lang="en-US" sz="12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, 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    pickup_datetime </a:t>
            </a:r>
            <a:r>
              <a:rPr lang="en-US" sz="12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DATETIME2</a:t>
            </a:r>
            <a:r>
              <a:rPr lang="en-US" sz="12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, 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    dropoff_datetime </a:t>
            </a:r>
            <a:r>
              <a:rPr lang="en-US" sz="12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DATETIME2</a:t>
            </a:r>
            <a:r>
              <a:rPr lang="en-US" sz="12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,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    passenger_count </a:t>
            </a:r>
            <a:r>
              <a:rPr lang="en-US" sz="12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SMALLINT</a:t>
            </a:r>
            <a:r>
              <a:rPr lang="en-US" sz="12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,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    trip_distance </a:t>
            </a:r>
            <a:r>
              <a:rPr lang="en-US" sz="12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FLOAT</a:t>
            </a:r>
            <a:r>
              <a:rPr lang="en-US" sz="12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,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   &lt;… columns&gt;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) </a:t>
            </a:r>
            <a:r>
              <a:rPr lang="en-US" sz="12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AS</a:t>
            </a:r>
            <a:r>
              <a:rPr lang="en-US" sz="12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 [r]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21212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WHERE</a:t>
            </a:r>
            <a:r>
              <a:rPr lang="en-US" sz="12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 r.filepath(</a:t>
            </a:r>
            <a:r>
              <a:rPr lang="en-US" sz="1200">
                <a:solidFill>
                  <a:srgbClr val="09885A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-US" sz="12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) </a:t>
            </a:r>
            <a:r>
              <a:rPr lang="en-US" sz="12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IN</a:t>
            </a:r>
            <a:r>
              <a:rPr lang="en-US" sz="12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 (</a:t>
            </a:r>
            <a:r>
              <a:rPr lang="en-US" sz="1200">
                <a:solidFill>
                  <a:srgbClr val="A31515"/>
                </a:solidFill>
                <a:latin typeface="Arial"/>
                <a:ea typeface="Arial"/>
                <a:cs typeface="Arial"/>
                <a:sym typeface="Arial"/>
              </a:rPr>
              <a:t>'2017’</a:t>
            </a:r>
            <a:r>
              <a:rPr lang="en-US" sz="12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) 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    </a:t>
            </a:r>
            <a:r>
              <a:rPr lang="en-US" sz="12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AND</a:t>
            </a:r>
            <a:r>
              <a:rPr lang="en-US" sz="12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 r.filepath(</a:t>
            </a:r>
            <a:r>
              <a:rPr lang="en-US" sz="1200">
                <a:solidFill>
                  <a:srgbClr val="09885A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en-US" sz="12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) </a:t>
            </a:r>
            <a:r>
              <a:rPr lang="en-US" sz="12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IN</a:t>
            </a:r>
            <a:r>
              <a:rPr lang="en-US" sz="12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 (</a:t>
            </a:r>
            <a:r>
              <a:rPr lang="en-US" sz="1200">
                <a:solidFill>
                  <a:srgbClr val="A31515"/>
                </a:solidFill>
                <a:latin typeface="Arial"/>
                <a:ea typeface="Arial"/>
                <a:cs typeface="Arial"/>
                <a:sym typeface="Arial"/>
              </a:rPr>
              <a:t>'10'</a:t>
            </a:r>
            <a:r>
              <a:rPr lang="en-US" sz="12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, </a:t>
            </a:r>
            <a:r>
              <a:rPr lang="en-US" sz="1200">
                <a:solidFill>
                  <a:srgbClr val="A31515"/>
                </a:solidFill>
                <a:latin typeface="Arial"/>
                <a:ea typeface="Arial"/>
                <a:cs typeface="Arial"/>
                <a:sym typeface="Arial"/>
              </a:rPr>
              <a:t>'11'</a:t>
            </a:r>
            <a:r>
              <a:rPr lang="en-US" sz="12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, </a:t>
            </a:r>
            <a:r>
              <a:rPr lang="en-US" sz="1200">
                <a:solidFill>
                  <a:srgbClr val="A31515"/>
                </a:solidFill>
                <a:latin typeface="Arial"/>
                <a:ea typeface="Arial"/>
                <a:cs typeface="Arial"/>
                <a:sym typeface="Arial"/>
              </a:rPr>
              <a:t>'12’</a:t>
            </a:r>
            <a:r>
              <a:rPr lang="en-US" sz="12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21212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GROUP BY</a:t>
            </a:r>
            <a:r>
              <a:rPr lang="en-US" sz="12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    r.filepath() ,r.filepath(</a:t>
            </a:r>
            <a:r>
              <a:rPr lang="en-US" sz="1200">
                <a:solidFill>
                  <a:srgbClr val="09885A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-US" sz="12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) ,r.filepath(</a:t>
            </a:r>
            <a:r>
              <a:rPr lang="en-US" sz="1200">
                <a:solidFill>
                  <a:srgbClr val="09885A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en-US" sz="12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ORDER BY</a:t>
            </a:r>
            <a:r>
              <a:rPr lang="en-US" sz="12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    filepath</a:t>
            </a:r>
            <a:endParaRPr sz="1200">
              <a:solidFill>
                <a:srgbClr val="2121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100" name="Google Shape;2100;p86"/>
          <p:cNvGraphicFramePr/>
          <p:nvPr/>
        </p:nvGraphicFramePr>
        <p:xfrm>
          <a:off x="4899430" y="5834532"/>
          <a:ext cx="6686700" cy="736500"/>
        </p:xfrm>
        <a:graphic>
          <a:graphicData uri="http://schemas.openxmlformats.org/drawingml/2006/table">
            <a:tbl>
              <a:tblPr>
                <a:noFill/>
                <a:tableStyleId>{CE2C8CA8-FD56-4996-82A9-BB022ABA462F}</a:tableStyleId>
              </a:tblPr>
              <a:tblGrid>
                <a:gridCol w="4721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5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50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550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841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/>
                        <a:t>filepath</a:t>
                      </a:r>
                      <a:endParaRPr sz="11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350" marR="6350" marT="6350" marB="0" anchor="b">
                    <a:lnL w="12700" cap="flat" cmpd="sng">
                      <a:solidFill>
                        <a:srgbClr val="75707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12700" cap="flat" cmpd="sng">
                      <a:solidFill>
                        <a:srgbClr val="75707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/>
                        <a:t>year</a:t>
                      </a:r>
                      <a:endParaRPr sz="11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350" marR="6350" marT="6350" marB="0" anchor="b">
                    <a:lnT w="12700" cap="flat" cmpd="sng">
                      <a:solidFill>
                        <a:srgbClr val="75707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/>
                        <a:t>month</a:t>
                      </a:r>
                      <a:endParaRPr sz="11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350" marR="6350" marT="6350" marB="0" anchor="b">
                    <a:lnT w="12700" cap="flat" cmpd="sng">
                      <a:solidFill>
                        <a:srgbClr val="75707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/>
                        <a:t>rows</a:t>
                      </a:r>
                      <a:endParaRPr sz="11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350" marR="6350" marT="6350" marB="0" anchor="b">
                    <a:lnR w="12700" cap="flat" cmpd="sng">
                      <a:solidFill>
                        <a:srgbClr val="75707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75707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41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/>
                        <a:t>https://XXX.blob.core.windows.net/csv/taxi/yellow_tripdata_2017-10.csv</a:t>
                      </a:r>
                      <a:endParaRPr sz="11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350" marR="6350" marT="6350" marB="0" anchor="b">
                    <a:lnL w="12700" cap="flat" cmpd="sng">
                      <a:solidFill>
                        <a:srgbClr val="75707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/>
                        <a:t>2017</a:t>
                      </a:r>
                      <a:endParaRPr sz="11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/>
                        <a:t>10</a:t>
                      </a:r>
                      <a:endParaRPr sz="11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/>
                        <a:t>9768815</a:t>
                      </a:r>
                      <a:endParaRPr sz="11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350" marR="6350" marT="6350" marB="0" anchor="b">
                    <a:lnR w="12700" cap="flat" cmpd="sng">
                      <a:solidFill>
                        <a:srgbClr val="75707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41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/>
                        <a:t>https://XXX.blob.core.windows.net/csv/taxi/yellow_tripdata_2017-11.csv</a:t>
                      </a:r>
                      <a:endParaRPr sz="11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350" marR="6350" marT="6350" marB="0" anchor="b">
                    <a:lnL w="12700" cap="flat" cmpd="sng">
                      <a:solidFill>
                        <a:srgbClr val="75707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/>
                        <a:t>2017</a:t>
                      </a:r>
                      <a:endParaRPr sz="11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/>
                        <a:t>11</a:t>
                      </a:r>
                      <a:endParaRPr sz="11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/>
                        <a:t>9284803</a:t>
                      </a:r>
                      <a:endParaRPr sz="11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350" marR="6350" marT="6350" marB="0" anchor="b">
                    <a:lnR w="12700" cap="flat" cmpd="sng">
                      <a:solidFill>
                        <a:srgbClr val="75707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1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/>
                        <a:t>https://XXX.blob.core.windows.net/csv/taxi/yellow_tripdata_2017-12.csv</a:t>
                      </a:r>
                      <a:endParaRPr sz="11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350" marR="6350" marT="6350" marB="0" anchor="b">
                    <a:lnL w="12700" cap="flat" cmpd="sng">
                      <a:solidFill>
                        <a:srgbClr val="75707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B w="12700" cap="flat" cmpd="sng">
                      <a:solidFill>
                        <a:srgbClr val="75707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/>
                        <a:t>2017</a:t>
                      </a:r>
                      <a:endParaRPr sz="11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350" marR="6350" marT="6350" marB="0" anchor="b">
                    <a:lnB w="12700" cap="flat" cmpd="sng">
                      <a:solidFill>
                        <a:srgbClr val="75707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/>
                        <a:t>12</a:t>
                      </a:r>
                      <a:endParaRPr sz="11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350" marR="6350" marT="6350" marB="0" anchor="b">
                    <a:lnB w="12700" cap="flat" cmpd="sng">
                      <a:solidFill>
                        <a:srgbClr val="75707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/>
                        <a:t>9508276</a:t>
                      </a:r>
                      <a:endParaRPr sz="11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350" marR="6350" marT="6350" marB="0" anchor="b">
                    <a:lnR w="12700" cap="flat" cmpd="sng">
                      <a:solidFill>
                        <a:srgbClr val="75707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12700" cap="flat" cmpd="sng">
                      <a:solidFill>
                        <a:srgbClr val="75707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101" name="Google Shape;2101;p86"/>
          <p:cNvSpPr/>
          <p:nvPr/>
        </p:nvSpPr>
        <p:spPr>
          <a:xfrm>
            <a:off x="605889" y="5334155"/>
            <a:ext cx="2734862" cy="500377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82850" tIns="146275" rIns="182850" bIns="14627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102" name="Google Shape;2102;p86"/>
          <p:cNvSpPr txBox="1"/>
          <p:nvPr/>
        </p:nvSpPr>
        <p:spPr>
          <a:xfrm>
            <a:off x="605888" y="1699775"/>
            <a:ext cx="4982444" cy="3504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Noto Sans Symbols"/>
              <a:buNone/>
            </a:pPr>
            <a:r>
              <a:rPr lang="en-US" sz="1600" b="0" i="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Example of filepath function</a:t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7" name="Google Shape;2107;p87"/>
          <p:cNvSpPr txBox="1">
            <a:spLocks noGrp="1"/>
          </p:cNvSpPr>
          <p:nvPr>
            <p:ph type="title"/>
          </p:nvPr>
        </p:nvSpPr>
        <p:spPr>
          <a:xfrm>
            <a:off x="427228" y="223038"/>
            <a:ext cx="10300300" cy="757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4575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</a:pPr>
            <a:r>
              <a:rPr lang="en-US"/>
              <a:t>Serverless SQL – Querying Parquet files</a:t>
            </a:r>
            <a:endParaRPr/>
          </a:p>
        </p:txBody>
      </p:sp>
      <p:sp>
        <p:nvSpPr>
          <p:cNvPr id="2108" name="Google Shape;2108;p87"/>
          <p:cNvSpPr txBox="1">
            <a:spLocks noGrp="1"/>
          </p:cNvSpPr>
          <p:nvPr>
            <p:ph type="body" idx="1"/>
          </p:nvPr>
        </p:nvSpPr>
        <p:spPr>
          <a:xfrm>
            <a:off x="427229" y="1130240"/>
            <a:ext cx="5555177" cy="460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20"/>
              <a:buNone/>
            </a:pPr>
            <a:r>
              <a:rPr lang="en-US"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Overview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40"/>
              <a:buNone/>
            </a:pPr>
            <a:r>
              <a:rPr lang="en-US" sz="1600">
                <a:solidFill>
                  <a:schemeClr val="dk1"/>
                </a:solidFill>
              </a:rPr>
              <a:t>Uses OPENROWSET function to access data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40"/>
              <a:buNone/>
            </a:pPr>
            <a:endParaRPr sz="1600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20"/>
              <a:buNone/>
            </a:pPr>
            <a:r>
              <a:rPr lang="en-US"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Benefits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40"/>
              <a:buNone/>
            </a:pPr>
            <a:r>
              <a:rPr lang="en-US" sz="1600">
                <a:solidFill>
                  <a:schemeClr val="dk1"/>
                </a:solidFill>
              </a:rPr>
              <a:t>Ability to specify column names of interest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40"/>
              <a:buNone/>
            </a:pPr>
            <a:r>
              <a:rPr lang="en-US" sz="1600">
                <a:solidFill>
                  <a:schemeClr val="dk1"/>
                </a:solidFill>
              </a:rPr>
              <a:t>Offers auto reading of column names and data types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40"/>
              <a:buNone/>
            </a:pPr>
            <a:r>
              <a:rPr lang="en-US" sz="1600">
                <a:solidFill>
                  <a:schemeClr val="dk1"/>
                </a:solidFill>
              </a:rPr>
              <a:t>Provides target specific partitions using filepath function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16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160"/>
              <a:buNone/>
            </a:pPr>
            <a:endParaRPr/>
          </a:p>
        </p:txBody>
      </p:sp>
      <p:sp>
        <p:nvSpPr>
          <p:cNvPr id="2109" name="Google Shape;2109;p87"/>
          <p:cNvSpPr/>
          <p:nvPr/>
        </p:nvSpPr>
        <p:spPr>
          <a:xfrm>
            <a:off x="6105424" y="1130240"/>
            <a:ext cx="6095136" cy="3600986"/>
          </a:xfrm>
          <a:prstGeom prst="rect">
            <a:avLst/>
          </a:prstGeom>
          <a:noFill/>
          <a:ln w="9525" cap="flat" cmpd="sng">
            <a:solidFill>
              <a:srgbClr val="75707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SELECT</a:t>
            </a:r>
            <a:r>
              <a:rPr lang="en-US" sz="12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        </a:t>
            </a:r>
            <a:r>
              <a:rPr lang="en-US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YEAR</a:t>
            </a:r>
            <a:r>
              <a:rPr lang="en-US" sz="12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(pickup_datetime),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        passenger_count,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        </a:t>
            </a:r>
            <a:r>
              <a:rPr lang="en-US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COUNT</a:t>
            </a:r>
            <a:r>
              <a:rPr lang="en-US" sz="12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U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  <a:r>
              <a:rPr lang="en-US" sz="12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) </a:t>
            </a:r>
            <a:r>
              <a:rPr lang="en-US" sz="12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AS</a:t>
            </a:r>
            <a:r>
              <a:rPr lang="en-US" sz="12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 cnt</a:t>
            </a:r>
            <a:endParaRPr sz="1200">
              <a:solidFill>
                <a:srgbClr val="21212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FROM</a:t>
            </a:r>
            <a:r>
              <a:rPr lang="en-US" sz="12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  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    </a:t>
            </a:r>
            <a:r>
              <a:rPr lang="en-US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OPENROWSET</a:t>
            </a:r>
            <a:r>
              <a:rPr lang="en-US" sz="12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        BULK </a:t>
            </a:r>
            <a:r>
              <a:rPr lang="en-US" sz="1200">
                <a:solidFill>
                  <a:srgbClr val="A31515"/>
                </a:solidFill>
                <a:latin typeface="Arial"/>
                <a:ea typeface="Arial"/>
                <a:cs typeface="Arial"/>
                <a:sym typeface="Arial"/>
              </a:rPr>
              <a:t>'https://XXX.blob.core.windows.net/parquet/taxi/*/*/*'</a:t>
            </a:r>
            <a:r>
              <a:rPr lang="en-US" sz="12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, 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        </a:t>
            </a:r>
            <a:r>
              <a:rPr lang="en-US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FORMAT</a:t>
            </a:r>
            <a:r>
              <a:rPr lang="en-U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lang="en-US" sz="1200">
                <a:solidFill>
                  <a:srgbClr val="A31515"/>
                </a:solidFill>
                <a:latin typeface="Arial"/>
                <a:ea typeface="Arial"/>
                <a:cs typeface="Arial"/>
                <a:sym typeface="Arial"/>
              </a:rPr>
              <a:t>'PARQUET'</a:t>
            </a:r>
            <a:endParaRPr sz="1200">
              <a:solidFill>
                <a:srgbClr val="21212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    ) </a:t>
            </a:r>
            <a:r>
              <a:rPr lang="en-US" sz="12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WITH</a:t>
            </a:r>
            <a:r>
              <a:rPr lang="en-US" sz="12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 (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        pickup_datetime </a:t>
            </a:r>
            <a:r>
              <a:rPr lang="en-US" sz="12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DATETIME2</a:t>
            </a:r>
            <a:r>
              <a:rPr lang="en-US" sz="12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, 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        passenger_count </a:t>
            </a:r>
            <a:r>
              <a:rPr lang="en-US" sz="12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INT</a:t>
            </a:r>
            <a:endParaRPr sz="1200">
              <a:solidFill>
                <a:srgbClr val="21212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    ) </a:t>
            </a:r>
            <a:r>
              <a:rPr lang="en-US" sz="12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AS</a:t>
            </a:r>
            <a:r>
              <a:rPr lang="en-US" sz="12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 nyc</a:t>
            </a:r>
            <a:endParaRPr sz="1200">
              <a:solidFill>
                <a:srgbClr val="21212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GROUP BY</a:t>
            </a:r>
            <a:r>
              <a:rPr lang="en-US" sz="12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    passenger_count,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    </a:t>
            </a:r>
            <a:r>
              <a:rPr lang="en-US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YEAR</a:t>
            </a:r>
            <a:r>
              <a:rPr lang="en-US" sz="12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(pickup_datetime)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ORDER BY</a:t>
            </a:r>
            <a:endParaRPr sz="1200">
              <a:solidFill>
                <a:srgbClr val="21212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    </a:t>
            </a:r>
            <a:r>
              <a:rPr lang="en-US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YEAR</a:t>
            </a:r>
            <a:r>
              <a:rPr lang="en-US" sz="12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(pickup_datetime),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    passenger_count</a:t>
            </a:r>
            <a:endParaRPr sz="1200">
              <a:solidFill>
                <a:srgbClr val="21212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10" name="Google Shape;2110;p8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42806" y="4661161"/>
            <a:ext cx="4817358" cy="2133199"/>
          </a:xfrm>
          <a:prstGeom prst="rect">
            <a:avLst/>
          </a:prstGeom>
          <a:noFill/>
          <a:ln w="9525" cap="flat" cmpd="sng">
            <a:solidFill>
              <a:srgbClr val="75707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111" name="Google Shape;2111;p87"/>
          <p:cNvSpPr/>
          <p:nvPr/>
        </p:nvSpPr>
        <p:spPr>
          <a:xfrm>
            <a:off x="6413500" y="2286000"/>
            <a:ext cx="4762500" cy="375527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82875" tIns="146300" rIns="182875" bIns="1463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6" name="Google Shape;2116;p88"/>
          <p:cNvSpPr txBox="1">
            <a:spLocks noGrp="1"/>
          </p:cNvSpPr>
          <p:nvPr>
            <p:ph type="title"/>
          </p:nvPr>
        </p:nvSpPr>
        <p:spPr>
          <a:xfrm>
            <a:off x="427230" y="223038"/>
            <a:ext cx="11302338" cy="757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4575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</a:pPr>
            <a:r>
              <a:rPr lang="en-US"/>
              <a:t>Serverless SQL – Querying JSON files</a:t>
            </a:r>
            <a:endParaRPr/>
          </a:p>
        </p:txBody>
      </p:sp>
      <p:sp>
        <p:nvSpPr>
          <p:cNvPr id="2117" name="Google Shape;2117;p88"/>
          <p:cNvSpPr/>
          <p:nvPr/>
        </p:nvSpPr>
        <p:spPr>
          <a:xfrm>
            <a:off x="6254313" y="2182683"/>
            <a:ext cx="5555178" cy="2352618"/>
          </a:xfrm>
          <a:prstGeom prst="rect">
            <a:avLst/>
          </a:prstGeom>
          <a:noFill/>
          <a:ln w="9525" cap="flat" cmpd="sng">
            <a:solidFill>
              <a:srgbClr val="75707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SELECT</a:t>
            </a:r>
            <a:r>
              <a:rPr lang="en-US" sz="12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r>
              <a:rPr lang="en-U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  <a:endParaRPr sz="1200">
              <a:solidFill>
                <a:srgbClr val="21212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FROM</a:t>
            </a:r>
            <a:r>
              <a:rPr lang="en-US" sz="12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    </a:t>
            </a:r>
            <a:r>
              <a:rPr lang="en-US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OPENROWSET</a:t>
            </a:r>
            <a:r>
              <a:rPr lang="en-US" sz="12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        BULK </a:t>
            </a:r>
            <a:r>
              <a:rPr lang="en-US" sz="1200">
                <a:solidFill>
                  <a:srgbClr val="A31515"/>
                </a:solidFill>
                <a:latin typeface="Arial"/>
                <a:ea typeface="Arial"/>
                <a:cs typeface="Arial"/>
                <a:sym typeface="Arial"/>
              </a:rPr>
              <a:t>'https://XXX.blob.core.windows.net/json/books/book1.json’</a:t>
            </a:r>
            <a:r>
              <a:rPr lang="en-US" sz="12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,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       </a:t>
            </a:r>
            <a:r>
              <a:rPr lang="en-US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FORMAT</a:t>
            </a:r>
            <a:r>
              <a:rPr lang="en-U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lang="en-US" sz="1200">
                <a:solidFill>
                  <a:srgbClr val="A31515"/>
                </a:solidFill>
                <a:latin typeface="Arial"/>
                <a:ea typeface="Arial"/>
                <a:cs typeface="Arial"/>
                <a:sym typeface="Arial"/>
              </a:rPr>
              <a:t>'CSV'</a:t>
            </a:r>
            <a:r>
              <a:rPr lang="en-US" sz="12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, 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        </a:t>
            </a:r>
            <a:r>
              <a:rPr lang="en-US" sz="12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FIELDTERMINATOR</a:t>
            </a:r>
            <a:r>
              <a:rPr lang="en-US" sz="12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r>
              <a:rPr lang="en-U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lang="en-US" sz="1200">
                <a:solidFill>
                  <a:srgbClr val="A31515"/>
                </a:solidFill>
                <a:latin typeface="Arial"/>
                <a:ea typeface="Arial"/>
                <a:cs typeface="Arial"/>
                <a:sym typeface="Arial"/>
              </a:rPr>
              <a:t>'0x0b'</a:t>
            </a:r>
            <a:r>
              <a:rPr lang="en-US" sz="12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, 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        FIELDQUOTE </a:t>
            </a:r>
            <a:r>
              <a:rPr lang="en-U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lang="en-US" sz="12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r>
              <a:rPr lang="en-US" sz="1200">
                <a:solidFill>
                  <a:srgbClr val="A31515"/>
                </a:solidFill>
                <a:latin typeface="Arial"/>
                <a:ea typeface="Arial"/>
                <a:cs typeface="Arial"/>
                <a:sym typeface="Arial"/>
              </a:rPr>
              <a:t>'0x0b'</a:t>
            </a:r>
            <a:r>
              <a:rPr lang="en-US" sz="12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, 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        </a:t>
            </a:r>
            <a:r>
              <a:rPr lang="en-US" sz="12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ROWTERMINATOR</a:t>
            </a:r>
            <a:r>
              <a:rPr lang="en-US" sz="12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r>
              <a:rPr lang="en-U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lang="en-US" sz="12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r>
              <a:rPr lang="en-US" sz="1200">
                <a:solidFill>
                  <a:srgbClr val="A31515"/>
                </a:solidFill>
                <a:latin typeface="Arial"/>
                <a:ea typeface="Arial"/>
                <a:cs typeface="Arial"/>
                <a:sym typeface="Arial"/>
              </a:rPr>
              <a:t>'0x0b'</a:t>
            </a:r>
            <a:endParaRPr sz="1200">
              <a:solidFill>
                <a:srgbClr val="21212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    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    </a:t>
            </a:r>
            <a:r>
              <a:rPr lang="en-US" sz="12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WITH</a:t>
            </a:r>
            <a:r>
              <a:rPr lang="en-US" sz="12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 (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        jsonContent </a:t>
            </a:r>
            <a:r>
              <a:rPr lang="en-US" sz="12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varchar</a:t>
            </a:r>
            <a:r>
              <a:rPr lang="en-US" sz="12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US" sz="1200">
                <a:solidFill>
                  <a:srgbClr val="09885A"/>
                </a:solidFill>
                <a:latin typeface="Arial"/>
                <a:ea typeface="Arial"/>
                <a:cs typeface="Arial"/>
                <a:sym typeface="Arial"/>
              </a:rPr>
              <a:t>8000</a:t>
            </a:r>
            <a:r>
              <a:rPr lang="en-US" sz="12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    ) </a:t>
            </a:r>
            <a:r>
              <a:rPr lang="en-US" sz="12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AS</a:t>
            </a:r>
            <a:r>
              <a:rPr lang="en-US" sz="12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 [r]</a:t>
            </a:r>
            <a:endParaRPr/>
          </a:p>
        </p:txBody>
      </p:sp>
      <p:pic>
        <p:nvPicPr>
          <p:cNvPr id="2118" name="Google Shape;2118;p8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25442" y="4587479"/>
            <a:ext cx="4004126" cy="619382"/>
          </a:xfrm>
          <a:prstGeom prst="rect">
            <a:avLst/>
          </a:prstGeom>
          <a:noFill/>
          <a:ln w="9525" cap="flat" cmpd="sng">
            <a:solidFill>
              <a:srgbClr val="75707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119" name="Google Shape;2119;p88"/>
          <p:cNvSpPr txBox="1">
            <a:spLocks noGrp="1"/>
          </p:cNvSpPr>
          <p:nvPr>
            <p:ph type="body" idx="1"/>
          </p:nvPr>
        </p:nvSpPr>
        <p:spPr>
          <a:xfrm>
            <a:off x="427229" y="1130241"/>
            <a:ext cx="5049832" cy="24047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65"/>
              <a:buNone/>
            </a:pPr>
            <a:r>
              <a:rPr lang="en-US" sz="196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Overview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89"/>
              <a:buNone/>
            </a:pPr>
            <a:r>
              <a:rPr lang="en-US" sz="1765">
                <a:solidFill>
                  <a:schemeClr val="dk1"/>
                </a:solidFill>
              </a:rPr>
              <a:t>Read JSON files and provides data in tabular format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589"/>
              <a:buNone/>
            </a:pPr>
            <a:endParaRPr sz="1765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765"/>
              <a:buNone/>
            </a:pPr>
            <a:r>
              <a:rPr lang="en-US" sz="196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Benefits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89"/>
              <a:buNone/>
            </a:pPr>
            <a:r>
              <a:rPr lang="en-US" sz="1765">
                <a:solidFill>
                  <a:schemeClr val="dk1"/>
                </a:solidFill>
              </a:rPr>
              <a:t>Supports OPENJSON, JSON_VALUE and JSON_QUERY functions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40"/>
              <a:buNone/>
            </a:pPr>
            <a:endParaRPr sz="1600">
              <a:solidFill>
                <a:schemeClr val="dk1"/>
              </a:solidFill>
            </a:endParaRPr>
          </a:p>
        </p:txBody>
      </p:sp>
      <p:sp>
        <p:nvSpPr>
          <p:cNvPr id="2120" name="Google Shape;2120;p88"/>
          <p:cNvSpPr/>
          <p:nvPr/>
        </p:nvSpPr>
        <p:spPr>
          <a:xfrm>
            <a:off x="6565900" y="2764972"/>
            <a:ext cx="4762500" cy="375527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82875" tIns="146300" rIns="182875" bIns="1463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5" name="Google Shape;2125;p89"/>
          <p:cNvSpPr txBox="1">
            <a:spLocks noGrp="1"/>
          </p:cNvSpPr>
          <p:nvPr>
            <p:ph type="title"/>
          </p:nvPr>
        </p:nvSpPr>
        <p:spPr>
          <a:xfrm>
            <a:off x="427231" y="223038"/>
            <a:ext cx="11570233" cy="757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4575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</a:pPr>
            <a:r>
              <a:rPr lang="en-US"/>
              <a:t>Serverless SQL – Querying JSON files</a:t>
            </a:r>
            <a:endParaRPr/>
          </a:p>
        </p:txBody>
      </p:sp>
      <p:sp>
        <p:nvSpPr>
          <p:cNvPr id="2126" name="Google Shape;2126;p89"/>
          <p:cNvSpPr/>
          <p:nvPr/>
        </p:nvSpPr>
        <p:spPr>
          <a:xfrm>
            <a:off x="6256400" y="1830467"/>
            <a:ext cx="5860953" cy="3600986"/>
          </a:xfrm>
          <a:prstGeom prst="rect">
            <a:avLst/>
          </a:prstGeom>
          <a:noFill/>
          <a:ln w="9525" cap="flat" cmpd="sng">
            <a:solidFill>
              <a:srgbClr val="75707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SELECT</a:t>
            </a:r>
            <a:r>
              <a:rPr lang="en-US" sz="12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21212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    JSON_QUERY(jsonContent, </a:t>
            </a:r>
            <a:r>
              <a:rPr lang="en-US" sz="1200">
                <a:solidFill>
                  <a:srgbClr val="A31515"/>
                </a:solidFill>
                <a:latin typeface="Arial"/>
                <a:ea typeface="Arial"/>
                <a:cs typeface="Arial"/>
                <a:sym typeface="Arial"/>
              </a:rPr>
              <a:t>'$.authors'</a:t>
            </a:r>
            <a:r>
              <a:rPr lang="en-US" sz="12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) </a:t>
            </a:r>
            <a:r>
              <a:rPr lang="en-US" sz="12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AS</a:t>
            </a:r>
            <a:r>
              <a:rPr lang="en-US" sz="12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 authors,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21212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    jsonContent</a:t>
            </a:r>
            <a:endParaRPr sz="1200">
              <a:solidFill>
                <a:srgbClr val="21212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FROM</a:t>
            </a:r>
            <a:r>
              <a:rPr lang="en-US" sz="12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    </a:t>
            </a:r>
            <a:r>
              <a:rPr lang="en-US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OPENROWSET</a:t>
            </a:r>
            <a:r>
              <a:rPr lang="en-US" sz="12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        BULK </a:t>
            </a:r>
            <a:r>
              <a:rPr lang="en-US" sz="1200">
                <a:solidFill>
                  <a:srgbClr val="A31515"/>
                </a:solidFill>
                <a:latin typeface="Arial"/>
                <a:ea typeface="Arial"/>
                <a:cs typeface="Arial"/>
                <a:sym typeface="Arial"/>
              </a:rPr>
              <a:t>'https://XXX.blob.core.windows.net/json/books/*.json'</a:t>
            </a:r>
            <a:r>
              <a:rPr lang="en-US" sz="12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,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        </a:t>
            </a:r>
            <a:r>
              <a:rPr lang="en-US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FORMAT</a:t>
            </a:r>
            <a:r>
              <a:rPr lang="en-U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lang="en-US" sz="1200">
                <a:solidFill>
                  <a:srgbClr val="A31515"/>
                </a:solidFill>
                <a:latin typeface="Arial"/>
                <a:ea typeface="Arial"/>
                <a:cs typeface="Arial"/>
                <a:sym typeface="Arial"/>
              </a:rPr>
              <a:t>'CSV'</a:t>
            </a:r>
            <a:r>
              <a:rPr lang="en-US" sz="12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, 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        </a:t>
            </a:r>
            <a:r>
              <a:rPr lang="en-US" sz="12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FIELDTERMINATOR</a:t>
            </a:r>
            <a:r>
              <a:rPr lang="en-US" sz="12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r>
              <a:rPr lang="en-U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lang="en-US" sz="1200">
                <a:solidFill>
                  <a:srgbClr val="A31515"/>
                </a:solidFill>
                <a:latin typeface="Arial"/>
                <a:ea typeface="Arial"/>
                <a:cs typeface="Arial"/>
                <a:sym typeface="Arial"/>
              </a:rPr>
              <a:t>'0x0b'</a:t>
            </a:r>
            <a:r>
              <a:rPr lang="en-US" sz="12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,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        FIELDQUOTE </a:t>
            </a:r>
            <a:r>
              <a:rPr lang="en-U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lang="en-US" sz="12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r>
              <a:rPr lang="en-US" sz="1200">
                <a:solidFill>
                  <a:srgbClr val="A31515"/>
                </a:solidFill>
                <a:latin typeface="Arial"/>
                <a:ea typeface="Arial"/>
                <a:cs typeface="Arial"/>
                <a:sym typeface="Arial"/>
              </a:rPr>
              <a:t>'0x0b'</a:t>
            </a:r>
            <a:r>
              <a:rPr lang="en-US" sz="12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, 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        </a:t>
            </a:r>
            <a:r>
              <a:rPr lang="en-US" sz="12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ROWTERMINATOR</a:t>
            </a:r>
            <a:r>
              <a:rPr lang="en-US" sz="12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r>
              <a:rPr lang="en-U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lang="en-US" sz="12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r>
              <a:rPr lang="en-US" sz="1200">
                <a:solidFill>
                  <a:srgbClr val="A31515"/>
                </a:solidFill>
                <a:latin typeface="Arial"/>
                <a:ea typeface="Arial"/>
                <a:cs typeface="Arial"/>
                <a:sym typeface="Arial"/>
              </a:rPr>
              <a:t>'0x0b'</a:t>
            </a:r>
            <a:endParaRPr sz="1200">
              <a:solidFill>
                <a:srgbClr val="21212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    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    </a:t>
            </a:r>
            <a:r>
              <a:rPr lang="en-US" sz="12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WITH</a:t>
            </a:r>
            <a:r>
              <a:rPr lang="en-US" sz="12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 (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        jsonContent </a:t>
            </a:r>
            <a:r>
              <a:rPr lang="en-US" sz="12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varchar</a:t>
            </a:r>
            <a:r>
              <a:rPr lang="en-US" sz="12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US" sz="1200">
                <a:solidFill>
                  <a:srgbClr val="09885A"/>
                </a:solidFill>
                <a:latin typeface="Arial"/>
                <a:ea typeface="Arial"/>
                <a:cs typeface="Arial"/>
                <a:sym typeface="Arial"/>
              </a:rPr>
              <a:t>8000</a:t>
            </a:r>
            <a:r>
              <a:rPr lang="en-US" sz="12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    ) </a:t>
            </a:r>
            <a:r>
              <a:rPr lang="en-US" sz="12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AS</a:t>
            </a:r>
            <a:r>
              <a:rPr lang="en-US" sz="12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 [r]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WHERE</a:t>
            </a:r>
            <a:r>
              <a:rPr lang="en-US" sz="12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    JSON_VALUE(jsonContent, </a:t>
            </a:r>
            <a:r>
              <a:rPr lang="en-US" sz="1200">
                <a:solidFill>
                  <a:srgbClr val="A31515"/>
                </a:solidFill>
                <a:latin typeface="Arial"/>
                <a:ea typeface="Arial"/>
                <a:cs typeface="Arial"/>
                <a:sym typeface="Arial"/>
              </a:rPr>
              <a:t>'$.title'</a:t>
            </a:r>
            <a:r>
              <a:rPr lang="en-US" sz="12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) </a:t>
            </a:r>
            <a:r>
              <a:rPr lang="en-U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lang="en-US" sz="12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r>
              <a:rPr lang="en-US" sz="1200">
                <a:solidFill>
                  <a:srgbClr val="A31515"/>
                </a:solidFill>
                <a:latin typeface="Arial"/>
                <a:ea typeface="Arial"/>
                <a:cs typeface="Arial"/>
                <a:sym typeface="Arial"/>
              </a:rPr>
              <a:t>'Probabilistic and Statistical Methods in Cryptology, An Introduction by Selected Topics'</a:t>
            </a:r>
            <a:endParaRPr sz="1200">
              <a:solidFill>
                <a:srgbClr val="2121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27" name="Google Shape;2127;p8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08721" y="5638752"/>
            <a:ext cx="5405052" cy="467861"/>
          </a:xfrm>
          <a:prstGeom prst="rect">
            <a:avLst/>
          </a:prstGeom>
          <a:noFill/>
          <a:ln w="9525" cap="flat" cmpd="sng">
            <a:solidFill>
              <a:srgbClr val="75707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128" name="Google Shape;2128;p89"/>
          <p:cNvSpPr/>
          <p:nvPr/>
        </p:nvSpPr>
        <p:spPr>
          <a:xfrm>
            <a:off x="167680" y="1841262"/>
            <a:ext cx="5948574" cy="3785652"/>
          </a:xfrm>
          <a:prstGeom prst="rect">
            <a:avLst/>
          </a:prstGeom>
          <a:noFill/>
          <a:ln w="9525" cap="flat" cmpd="sng">
            <a:solidFill>
              <a:srgbClr val="75707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SELECT</a:t>
            </a:r>
            <a:r>
              <a:rPr lang="en-US" sz="12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21212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    JSON_VALUE(jsonContent, </a:t>
            </a:r>
            <a:r>
              <a:rPr lang="en-US" sz="1200">
                <a:solidFill>
                  <a:srgbClr val="A31515"/>
                </a:solidFill>
                <a:latin typeface="Arial"/>
                <a:ea typeface="Arial"/>
                <a:cs typeface="Arial"/>
                <a:sym typeface="Arial"/>
              </a:rPr>
              <a:t>'$.title'</a:t>
            </a:r>
            <a:r>
              <a:rPr lang="en-US" sz="12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) </a:t>
            </a:r>
            <a:r>
              <a:rPr lang="en-US" sz="12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AS</a:t>
            </a:r>
            <a:r>
              <a:rPr lang="en-US" sz="12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 title,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    JSON_VALUE(jsonContent, </a:t>
            </a:r>
            <a:r>
              <a:rPr lang="en-US" sz="1200">
                <a:solidFill>
                  <a:srgbClr val="A31515"/>
                </a:solidFill>
                <a:latin typeface="Arial"/>
                <a:ea typeface="Arial"/>
                <a:cs typeface="Arial"/>
                <a:sym typeface="Arial"/>
              </a:rPr>
              <a:t>'$.publisher'</a:t>
            </a:r>
            <a:r>
              <a:rPr lang="en-US" sz="12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) </a:t>
            </a:r>
            <a:r>
              <a:rPr lang="en-US" sz="12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as</a:t>
            </a:r>
            <a:r>
              <a:rPr lang="en-US" sz="12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 publisher,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21212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    jsonContent</a:t>
            </a:r>
            <a:endParaRPr sz="1200">
              <a:solidFill>
                <a:srgbClr val="21212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FROM</a:t>
            </a:r>
            <a:r>
              <a:rPr lang="en-US" sz="12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    </a:t>
            </a:r>
            <a:r>
              <a:rPr lang="en-US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OPENROWSET</a:t>
            </a:r>
            <a:r>
              <a:rPr lang="en-US" sz="12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        BULK </a:t>
            </a:r>
            <a:r>
              <a:rPr lang="en-US" sz="1200">
                <a:solidFill>
                  <a:srgbClr val="A31515"/>
                </a:solidFill>
                <a:latin typeface="Arial"/>
                <a:ea typeface="Arial"/>
                <a:cs typeface="Arial"/>
                <a:sym typeface="Arial"/>
              </a:rPr>
              <a:t>'https://XXX.blob.core.windows.net/json/books/*.json'</a:t>
            </a:r>
            <a:r>
              <a:rPr lang="en-US" sz="12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, 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        </a:t>
            </a:r>
            <a:r>
              <a:rPr lang="en-US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FORMAT</a:t>
            </a:r>
            <a:r>
              <a:rPr lang="en-U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lang="en-US" sz="1200">
                <a:solidFill>
                  <a:srgbClr val="A31515"/>
                </a:solidFill>
                <a:latin typeface="Arial"/>
                <a:ea typeface="Arial"/>
                <a:cs typeface="Arial"/>
                <a:sym typeface="Arial"/>
              </a:rPr>
              <a:t>'CSV'</a:t>
            </a:r>
            <a:r>
              <a:rPr lang="en-US" sz="12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, 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        </a:t>
            </a:r>
            <a:r>
              <a:rPr lang="en-US" sz="12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FIELDTERMINATOR</a:t>
            </a:r>
            <a:r>
              <a:rPr lang="en-US" sz="12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r>
              <a:rPr lang="en-U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lang="en-US" sz="1200">
                <a:solidFill>
                  <a:srgbClr val="A31515"/>
                </a:solidFill>
                <a:latin typeface="Arial"/>
                <a:ea typeface="Arial"/>
                <a:cs typeface="Arial"/>
                <a:sym typeface="Arial"/>
              </a:rPr>
              <a:t>'0x0b'</a:t>
            </a:r>
            <a:r>
              <a:rPr lang="en-US" sz="12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,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        FIELDQUOTE </a:t>
            </a:r>
            <a:r>
              <a:rPr lang="en-U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lang="en-US" sz="12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r>
              <a:rPr lang="en-US" sz="1200">
                <a:solidFill>
                  <a:srgbClr val="A31515"/>
                </a:solidFill>
                <a:latin typeface="Arial"/>
                <a:ea typeface="Arial"/>
                <a:cs typeface="Arial"/>
                <a:sym typeface="Arial"/>
              </a:rPr>
              <a:t>'0x0b'</a:t>
            </a:r>
            <a:r>
              <a:rPr lang="en-US" sz="12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, 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        </a:t>
            </a:r>
            <a:r>
              <a:rPr lang="en-US" sz="12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ROWTERMINATOR</a:t>
            </a:r>
            <a:r>
              <a:rPr lang="en-US" sz="12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r>
              <a:rPr lang="en-U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lang="en-US" sz="12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r>
              <a:rPr lang="en-US" sz="1200">
                <a:solidFill>
                  <a:srgbClr val="A31515"/>
                </a:solidFill>
                <a:latin typeface="Arial"/>
                <a:ea typeface="Arial"/>
                <a:cs typeface="Arial"/>
                <a:sym typeface="Arial"/>
              </a:rPr>
              <a:t>'0x0b'</a:t>
            </a:r>
            <a:endParaRPr sz="1200">
              <a:solidFill>
                <a:srgbClr val="21212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    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    </a:t>
            </a:r>
            <a:r>
              <a:rPr lang="en-US" sz="12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WITH</a:t>
            </a:r>
            <a:r>
              <a:rPr lang="en-US" sz="12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 (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        jsonContent </a:t>
            </a:r>
            <a:r>
              <a:rPr lang="en-US" sz="12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varchar</a:t>
            </a:r>
            <a:r>
              <a:rPr lang="en-US" sz="12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US" sz="1200">
                <a:solidFill>
                  <a:srgbClr val="09885A"/>
                </a:solidFill>
                <a:latin typeface="Arial"/>
                <a:ea typeface="Arial"/>
                <a:cs typeface="Arial"/>
                <a:sym typeface="Arial"/>
              </a:rPr>
              <a:t>8000</a:t>
            </a:r>
            <a:r>
              <a:rPr lang="en-US" sz="12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    ) </a:t>
            </a:r>
            <a:r>
              <a:rPr lang="en-US" sz="12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AS</a:t>
            </a:r>
            <a:r>
              <a:rPr lang="en-US" sz="12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 [r]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WHERE</a:t>
            </a:r>
            <a:r>
              <a:rPr lang="en-US" sz="12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    JSON_VALUE(jsonContent, </a:t>
            </a:r>
            <a:r>
              <a:rPr lang="en-US" sz="1200">
                <a:solidFill>
                  <a:srgbClr val="A31515"/>
                </a:solidFill>
                <a:latin typeface="Arial"/>
                <a:ea typeface="Arial"/>
                <a:cs typeface="Arial"/>
                <a:sym typeface="Arial"/>
              </a:rPr>
              <a:t>'$.title'</a:t>
            </a:r>
            <a:r>
              <a:rPr lang="en-US" sz="12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) </a:t>
            </a:r>
            <a:r>
              <a:rPr lang="en-U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lang="en-US" sz="12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r>
              <a:rPr lang="en-US" sz="1200">
                <a:solidFill>
                  <a:srgbClr val="A31515"/>
                </a:solidFill>
                <a:latin typeface="Arial"/>
                <a:ea typeface="Arial"/>
                <a:cs typeface="Arial"/>
                <a:sym typeface="Arial"/>
              </a:rPr>
              <a:t>'Probabilistic and Statistical Methods in Cryptology, An Introduction by Selected Topics'</a:t>
            </a:r>
            <a:endParaRPr sz="1200">
              <a:solidFill>
                <a:srgbClr val="2121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29" name="Google Shape;2129;p8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02615" y="5257098"/>
            <a:ext cx="5173135" cy="433587"/>
          </a:xfrm>
          <a:prstGeom prst="rect">
            <a:avLst/>
          </a:prstGeom>
          <a:noFill/>
          <a:ln w="9525" cap="flat" cmpd="sng">
            <a:solidFill>
              <a:srgbClr val="75707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130" name="Google Shape;2130;p89"/>
          <p:cNvSpPr txBox="1"/>
          <p:nvPr/>
        </p:nvSpPr>
        <p:spPr>
          <a:xfrm>
            <a:off x="6274516" y="1479978"/>
            <a:ext cx="4982444" cy="3504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Noto Sans Symbols"/>
              <a:buNone/>
            </a:pPr>
            <a:r>
              <a:rPr lang="en-US" sz="1600" b="0" i="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Example of JSON_QUERY function</a:t>
            </a:r>
            <a:endParaRPr/>
          </a:p>
        </p:txBody>
      </p:sp>
      <p:sp>
        <p:nvSpPr>
          <p:cNvPr id="2131" name="Google Shape;2131;p89"/>
          <p:cNvSpPr txBox="1"/>
          <p:nvPr/>
        </p:nvSpPr>
        <p:spPr>
          <a:xfrm>
            <a:off x="167679" y="1483250"/>
            <a:ext cx="4982444" cy="3504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Noto Sans Symbols"/>
              <a:buNone/>
            </a:pPr>
            <a:r>
              <a:rPr lang="en-US" sz="1600" b="0" i="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Example of JSON_VALUE function</a:t>
            </a:r>
            <a:endParaRPr/>
          </a:p>
        </p:txBody>
      </p:sp>
      <p:sp>
        <p:nvSpPr>
          <p:cNvPr id="2132" name="Google Shape;2132;p89"/>
          <p:cNvSpPr/>
          <p:nvPr/>
        </p:nvSpPr>
        <p:spPr>
          <a:xfrm>
            <a:off x="250006" y="2187633"/>
            <a:ext cx="4523232" cy="516820"/>
          </a:xfrm>
          <a:prstGeom prst="rect">
            <a:avLst/>
          </a:prstGeom>
          <a:noFill/>
          <a:ln w="38100" cap="flat" cmpd="sng">
            <a:solidFill>
              <a:srgbClr val="222A3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82850" tIns="146275" rIns="182850" bIns="14627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133" name="Google Shape;2133;p89"/>
          <p:cNvSpPr/>
          <p:nvPr/>
        </p:nvSpPr>
        <p:spPr>
          <a:xfrm>
            <a:off x="6397911" y="2122520"/>
            <a:ext cx="4379877" cy="413945"/>
          </a:xfrm>
          <a:prstGeom prst="rect">
            <a:avLst/>
          </a:prstGeom>
          <a:noFill/>
          <a:ln w="38100" cap="flat" cmpd="sng">
            <a:solidFill>
              <a:srgbClr val="222A3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82850" tIns="146275" rIns="182850" bIns="14627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23"/>
          <p:cNvSpPr txBox="1"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 sz="3600"/>
              <a:t>Day 1 - Outcome </a:t>
            </a:r>
            <a:endParaRPr/>
          </a:p>
        </p:txBody>
      </p:sp>
      <p:sp>
        <p:nvSpPr>
          <p:cNvPr id="175" name="Google Shape;175;p23"/>
          <p:cNvSpPr/>
          <p:nvPr/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2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23"/>
          <p:cNvSpPr/>
          <p:nvPr/>
        </p:nvSpPr>
        <p:spPr>
          <a:xfrm rot="-54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2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23"/>
          <p:cNvSpPr/>
          <p:nvPr/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2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23"/>
          <p:cNvSpPr/>
          <p:nvPr/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2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9" name="Google Shape;179;p23"/>
          <p:cNvGrpSpPr/>
          <p:nvPr/>
        </p:nvGrpSpPr>
        <p:grpSpPr>
          <a:xfrm>
            <a:off x="838200" y="1827632"/>
            <a:ext cx="10515600" cy="4347322"/>
            <a:chOff x="0" y="2007"/>
            <a:chExt cx="10515600" cy="4347322"/>
          </a:xfrm>
        </p:grpSpPr>
        <p:sp>
          <p:nvSpPr>
            <p:cNvPr id="180" name="Google Shape;180;p23"/>
            <p:cNvSpPr/>
            <p:nvPr/>
          </p:nvSpPr>
          <p:spPr>
            <a:xfrm>
              <a:off x="2103120" y="2007"/>
              <a:ext cx="8412480" cy="1040029"/>
            </a:xfrm>
            <a:prstGeom prst="rect">
              <a:avLst/>
            </a:prstGeom>
            <a:solidFill>
              <a:srgbClr val="F7D5CB">
                <a:alpha val="89803"/>
              </a:srgbClr>
            </a:solidFill>
            <a:ln w="12700" cap="flat" cmpd="sng">
              <a:solidFill>
                <a:srgbClr val="F7D5CB">
                  <a:alpha val="89803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23"/>
            <p:cNvSpPr txBox="1"/>
            <p:nvPr/>
          </p:nvSpPr>
          <p:spPr>
            <a:xfrm>
              <a:off x="2103120" y="2007"/>
              <a:ext cx="8412480" cy="104002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63225" tIns="264150" rIns="163225" bIns="26415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Arial"/>
                <a:buNone/>
              </a:pPr>
              <a:r>
                <a:rPr lang="en-US" sz="21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Perform Data Exploration in Synapse Studio</a:t>
              </a:r>
              <a:endParaRPr/>
            </a:p>
          </p:txBody>
        </p:sp>
        <p:sp>
          <p:nvSpPr>
            <p:cNvPr id="182" name="Google Shape;182;p23"/>
            <p:cNvSpPr/>
            <p:nvPr/>
          </p:nvSpPr>
          <p:spPr>
            <a:xfrm>
              <a:off x="0" y="2007"/>
              <a:ext cx="2103120" cy="1040029"/>
            </a:xfrm>
            <a:prstGeom prst="rect">
              <a:avLst/>
            </a:prstGeom>
            <a:solidFill>
              <a:schemeClr val="accent2"/>
            </a:solidFill>
            <a:ln w="12700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23"/>
            <p:cNvSpPr txBox="1"/>
            <p:nvPr/>
          </p:nvSpPr>
          <p:spPr>
            <a:xfrm>
              <a:off x="0" y="2007"/>
              <a:ext cx="2103120" cy="104002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11275" tIns="102725" rIns="111275" bIns="1027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600"/>
                <a:buFont typeface="Arial"/>
                <a:buNone/>
              </a:pPr>
              <a:r>
                <a:rPr lang="en-US" sz="26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Perform</a:t>
              </a:r>
              <a:endParaRPr/>
            </a:p>
          </p:txBody>
        </p:sp>
        <p:sp>
          <p:nvSpPr>
            <p:cNvPr id="184" name="Google Shape;184;p23"/>
            <p:cNvSpPr/>
            <p:nvPr/>
          </p:nvSpPr>
          <p:spPr>
            <a:xfrm>
              <a:off x="2103120" y="1104438"/>
              <a:ext cx="8412480" cy="1040029"/>
            </a:xfrm>
            <a:prstGeom prst="rect">
              <a:avLst/>
            </a:prstGeom>
            <a:solidFill>
              <a:srgbClr val="E0E0E0">
                <a:alpha val="89803"/>
              </a:srgbClr>
            </a:solidFill>
            <a:ln w="12700" cap="flat" cmpd="sng">
              <a:solidFill>
                <a:srgbClr val="E0E0E0">
                  <a:alpha val="89803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23"/>
            <p:cNvSpPr txBox="1"/>
            <p:nvPr/>
          </p:nvSpPr>
          <p:spPr>
            <a:xfrm>
              <a:off x="2103120" y="1104438"/>
              <a:ext cx="8412480" cy="104002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63225" tIns="264150" rIns="163225" bIns="26415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Arial"/>
                <a:buNone/>
              </a:pPr>
              <a:r>
                <a:rPr lang="en-US" sz="21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Ingest data with Spark notebooks in Azure Synapse Analytics</a:t>
              </a:r>
              <a:endParaRPr/>
            </a:p>
          </p:txBody>
        </p:sp>
        <p:sp>
          <p:nvSpPr>
            <p:cNvPr id="186" name="Google Shape;186;p23"/>
            <p:cNvSpPr/>
            <p:nvPr/>
          </p:nvSpPr>
          <p:spPr>
            <a:xfrm>
              <a:off x="0" y="1104438"/>
              <a:ext cx="2103120" cy="1040029"/>
            </a:xfrm>
            <a:prstGeom prst="rect">
              <a:avLst/>
            </a:prstGeom>
            <a:solidFill>
              <a:schemeClr val="accent3"/>
            </a:solidFill>
            <a:ln w="12700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23"/>
            <p:cNvSpPr txBox="1"/>
            <p:nvPr/>
          </p:nvSpPr>
          <p:spPr>
            <a:xfrm>
              <a:off x="0" y="1104438"/>
              <a:ext cx="2103120" cy="104002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11275" tIns="102725" rIns="111275" bIns="1027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600"/>
                <a:buFont typeface="Arial"/>
                <a:buNone/>
              </a:pPr>
              <a:r>
                <a:rPr lang="en-US" sz="26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Ingest</a:t>
              </a:r>
              <a:endParaRPr/>
            </a:p>
          </p:txBody>
        </p:sp>
        <p:sp>
          <p:nvSpPr>
            <p:cNvPr id="188" name="Google Shape;188;p23"/>
            <p:cNvSpPr/>
            <p:nvPr/>
          </p:nvSpPr>
          <p:spPr>
            <a:xfrm>
              <a:off x="2103120" y="2206869"/>
              <a:ext cx="8412480" cy="1040029"/>
            </a:xfrm>
            <a:prstGeom prst="rect">
              <a:avLst/>
            </a:prstGeom>
            <a:solidFill>
              <a:srgbClr val="FFE8CA">
                <a:alpha val="89803"/>
              </a:srgbClr>
            </a:solidFill>
            <a:ln w="12700" cap="flat" cmpd="sng">
              <a:solidFill>
                <a:srgbClr val="FFE8CA">
                  <a:alpha val="89803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23"/>
            <p:cNvSpPr txBox="1"/>
            <p:nvPr/>
          </p:nvSpPr>
          <p:spPr>
            <a:xfrm>
              <a:off x="2103120" y="2206869"/>
              <a:ext cx="8412480" cy="104002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63225" tIns="264150" rIns="163225" bIns="26415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Arial"/>
                <a:buNone/>
              </a:pPr>
              <a:r>
                <a:rPr lang="en-US" sz="21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Transform data with DataFrames in Spark pools in Azure Synapse Analytics</a:t>
              </a:r>
              <a:endParaRPr/>
            </a:p>
          </p:txBody>
        </p:sp>
        <p:sp>
          <p:nvSpPr>
            <p:cNvPr id="190" name="Google Shape;190;p23"/>
            <p:cNvSpPr/>
            <p:nvPr/>
          </p:nvSpPr>
          <p:spPr>
            <a:xfrm>
              <a:off x="0" y="2206869"/>
              <a:ext cx="2103120" cy="1040029"/>
            </a:xfrm>
            <a:prstGeom prst="rect">
              <a:avLst/>
            </a:prstGeom>
            <a:solidFill>
              <a:schemeClr val="accent4"/>
            </a:solidFill>
            <a:ln w="12700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23"/>
            <p:cNvSpPr txBox="1"/>
            <p:nvPr/>
          </p:nvSpPr>
          <p:spPr>
            <a:xfrm>
              <a:off x="0" y="2206869"/>
              <a:ext cx="2103120" cy="104002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11275" tIns="102725" rIns="111275" bIns="1027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600"/>
                <a:buFont typeface="Arial"/>
                <a:buNone/>
              </a:pPr>
              <a:r>
                <a:rPr lang="en-US" sz="26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Transform</a:t>
              </a:r>
              <a:endParaRPr/>
            </a:p>
          </p:txBody>
        </p:sp>
        <p:sp>
          <p:nvSpPr>
            <p:cNvPr id="192" name="Google Shape;192;p23"/>
            <p:cNvSpPr/>
            <p:nvPr/>
          </p:nvSpPr>
          <p:spPr>
            <a:xfrm>
              <a:off x="2103120" y="3309300"/>
              <a:ext cx="8412480" cy="1040029"/>
            </a:xfrm>
            <a:prstGeom prst="rect">
              <a:avLst/>
            </a:prstGeom>
            <a:solidFill>
              <a:srgbClr val="CFDEEF">
                <a:alpha val="89803"/>
              </a:srgbClr>
            </a:solidFill>
            <a:ln w="12700" cap="flat" cmpd="sng">
              <a:solidFill>
                <a:srgbClr val="CFDEEF">
                  <a:alpha val="89803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23"/>
            <p:cNvSpPr txBox="1"/>
            <p:nvPr/>
          </p:nvSpPr>
          <p:spPr>
            <a:xfrm>
              <a:off x="2103120" y="3309300"/>
              <a:ext cx="8412480" cy="104002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63225" tIns="264150" rIns="163225" bIns="26415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Arial"/>
                <a:buNone/>
              </a:pPr>
              <a:r>
                <a:rPr lang="en-US" sz="21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Integrate SQL and Spark pools in Azure Synapse Analytics</a:t>
              </a:r>
              <a:endParaRPr/>
            </a:p>
          </p:txBody>
        </p:sp>
        <p:sp>
          <p:nvSpPr>
            <p:cNvPr id="194" name="Google Shape;194;p23"/>
            <p:cNvSpPr/>
            <p:nvPr/>
          </p:nvSpPr>
          <p:spPr>
            <a:xfrm>
              <a:off x="0" y="3309300"/>
              <a:ext cx="2103120" cy="1040029"/>
            </a:xfrm>
            <a:prstGeom prst="rect">
              <a:avLst/>
            </a:prstGeom>
            <a:solidFill>
              <a:srgbClr val="599BD5"/>
            </a:solidFill>
            <a:ln w="12700" cap="flat" cmpd="sng">
              <a:solidFill>
                <a:srgbClr val="599BD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23"/>
            <p:cNvSpPr txBox="1"/>
            <p:nvPr/>
          </p:nvSpPr>
          <p:spPr>
            <a:xfrm>
              <a:off x="0" y="3309300"/>
              <a:ext cx="2103120" cy="104002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11275" tIns="102725" rIns="111275" bIns="1027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600"/>
                <a:buFont typeface="Arial"/>
                <a:buNone/>
              </a:pPr>
              <a:r>
                <a:rPr lang="en-US" sz="26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Integrate</a:t>
              </a: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p24"/>
          <p:cNvSpPr txBox="1"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 sz="3600"/>
              <a:t>Day 2 - Outcome</a:t>
            </a:r>
            <a:endParaRPr/>
          </a:p>
        </p:txBody>
      </p:sp>
      <p:sp>
        <p:nvSpPr>
          <p:cNvPr id="202" name="Google Shape;202;p24"/>
          <p:cNvSpPr/>
          <p:nvPr/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2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24"/>
          <p:cNvSpPr/>
          <p:nvPr/>
        </p:nvSpPr>
        <p:spPr>
          <a:xfrm rot="-54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2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24"/>
          <p:cNvSpPr/>
          <p:nvPr/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2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p24"/>
          <p:cNvSpPr/>
          <p:nvPr/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2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6" name="Google Shape;206;p24"/>
          <p:cNvGrpSpPr/>
          <p:nvPr/>
        </p:nvGrpSpPr>
        <p:grpSpPr>
          <a:xfrm>
            <a:off x="920813" y="2734184"/>
            <a:ext cx="10350373" cy="2534219"/>
            <a:chOff x="82613" y="908559"/>
            <a:chExt cx="10350373" cy="2534219"/>
          </a:xfrm>
        </p:grpSpPr>
        <p:sp>
          <p:nvSpPr>
            <p:cNvPr id="207" name="Google Shape;207;p24"/>
            <p:cNvSpPr/>
            <p:nvPr/>
          </p:nvSpPr>
          <p:spPr>
            <a:xfrm>
              <a:off x="82613" y="908559"/>
              <a:ext cx="897246" cy="89724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24"/>
            <p:cNvSpPr/>
            <p:nvPr/>
          </p:nvSpPr>
          <p:spPr>
            <a:xfrm>
              <a:off x="271034" y="1096980"/>
              <a:ext cx="520402" cy="520402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24"/>
            <p:cNvSpPr/>
            <p:nvPr/>
          </p:nvSpPr>
          <p:spPr>
            <a:xfrm>
              <a:off x="1172126" y="908559"/>
              <a:ext cx="2114937" cy="8972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24"/>
            <p:cNvSpPr txBox="1"/>
            <p:nvPr/>
          </p:nvSpPr>
          <p:spPr>
            <a:xfrm>
              <a:off x="1172126" y="908559"/>
              <a:ext cx="2114937" cy="8972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900"/>
                <a:buFont typeface="Arial"/>
                <a:buNone/>
              </a:pPr>
              <a:r>
                <a:rPr lang="en-US" sz="19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Understand Databricks &amp; Delta Lake</a:t>
              </a:r>
              <a:endParaRPr/>
            </a:p>
          </p:txBody>
        </p:sp>
        <p:sp>
          <p:nvSpPr>
            <p:cNvPr id="211" name="Google Shape;211;p24"/>
            <p:cNvSpPr/>
            <p:nvPr/>
          </p:nvSpPr>
          <p:spPr>
            <a:xfrm>
              <a:off x="3655575" y="908559"/>
              <a:ext cx="897246" cy="89724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24"/>
            <p:cNvSpPr/>
            <p:nvPr/>
          </p:nvSpPr>
          <p:spPr>
            <a:xfrm>
              <a:off x="3843996" y="1096980"/>
              <a:ext cx="520402" cy="520402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24"/>
            <p:cNvSpPr/>
            <p:nvPr/>
          </p:nvSpPr>
          <p:spPr>
            <a:xfrm>
              <a:off x="4745088" y="908559"/>
              <a:ext cx="2114937" cy="8972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24"/>
            <p:cNvSpPr txBox="1"/>
            <p:nvPr/>
          </p:nvSpPr>
          <p:spPr>
            <a:xfrm>
              <a:off x="4745088" y="908559"/>
              <a:ext cx="2114937" cy="8972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900"/>
                <a:buFont typeface="Arial"/>
                <a:buNone/>
              </a:pPr>
              <a:r>
                <a:rPr lang="en-US" sz="19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Hands-On Delta Lake Architecture</a:t>
              </a:r>
              <a:endParaRPr/>
            </a:p>
          </p:txBody>
        </p:sp>
        <p:sp>
          <p:nvSpPr>
            <p:cNvPr id="215" name="Google Shape;215;p24"/>
            <p:cNvSpPr/>
            <p:nvPr/>
          </p:nvSpPr>
          <p:spPr>
            <a:xfrm>
              <a:off x="7228536" y="908559"/>
              <a:ext cx="897246" cy="89724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24"/>
            <p:cNvSpPr/>
            <p:nvPr/>
          </p:nvSpPr>
          <p:spPr>
            <a:xfrm>
              <a:off x="7416958" y="1096980"/>
              <a:ext cx="520402" cy="520402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24"/>
            <p:cNvSpPr/>
            <p:nvPr/>
          </p:nvSpPr>
          <p:spPr>
            <a:xfrm>
              <a:off x="8318049" y="908559"/>
              <a:ext cx="2114937" cy="8972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24"/>
            <p:cNvSpPr txBox="1"/>
            <p:nvPr/>
          </p:nvSpPr>
          <p:spPr>
            <a:xfrm>
              <a:off x="8318049" y="908559"/>
              <a:ext cx="2114937" cy="8972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900"/>
                <a:buFont typeface="Arial"/>
                <a:buNone/>
              </a:pPr>
              <a:r>
                <a:rPr lang="en-US" sz="19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Central Delta Lake </a:t>
              </a:r>
              <a:endParaRPr/>
            </a:p>
          </p:txBody>
        </p:sp>
        <p:sp>
          <p:nvSpPr>
            <p:cNvPr id="219" name="Google Shape;219;p24"/>
            <p:cNvSpPr/>
            <p:nvPr/>
          </p:nvSpPr>
          <p:spPr>
            <a:xfrm>
              <a:off x="82613" y="2545532"/>
              <a:ext cx="897246" cy="897246"/>
            </a:xfrm>
            <a:prstGeom prst="ellipse">
              <a:avLst/>
            </a:prstGeom>
            <a:solidFill>
              <a:srgbClr val="599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24"/>
            <p:cNvSpPr/>
            <p:nvPr/>
          </p:nvSpPr>
          <p:spPr>
            <a:xfrm>
              <a:off x="271034" y="2733954"/>
              <a:ext cx="520402" cy="520402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24"/>
            <p:cNvSpPr/>
            <p:nvPr/>
          </p:nvSpPr>
          <p:spPr>
            <a:xfrm>
              <a:off x="1172126" y="2545532"/>
              <a:ext cx="2114937" cy="8972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24"/>
            <p:cNvSpPr txBox="1"/>
            <p:nvPr/>
          </p:nvSpPr>
          <p:spPr>
            <a:xfrm>
              <a:off x="1172126" y="2545532"/>
              <a:ext cx="2114937" cy="8972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900"/>
                <a:buFont typeface="Arial"/>
                <a:buNone/>
              </a:pPr>
              <a:r>
                <a:rPr lang="en-US" sz="19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Delta Lake Zones Creation.</a:t>
              </a:r>
              <a:endParaRPr/>
            </a:p>
          </p:txBody>
        </p:sp>
        <p:sp>
          <p:nvSpPr>
            <p:cNvPr id="223" name="Google Shape;223;p24"/>
            <p:cNvSpPr/>
            <p:nvPr/>
          </p:nvSpPr>
          <p:spPr>
            <a:xfrm>
              <a:off x="3655575" y="2545532"/>
              <a:ext cx="897246" cy="897246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24"/>
            <p:cNvSpPr/>
            <p:nvPr/>
          </p:nvSpPr>
          <p:spPr>
            <a:xfrm>
              <a:off x="3843996" y="2733954"/>
              <a:ext cx="520402" cy="520402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24"/>
            <p:cNvSpPr/>
            <p:nvPr/>
          </p:nvSpPr>
          <p:spPr>
            <a:xfrm>
              <a:off x="4745088" y="2545532"/>
              <a:ext cx="2114937" cy="8972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24"/>
            <p:cNvSpPr txBox="1"/>
            <p:nvPr/>
          </p:nvSpPr>
          <p:spPr>
            <a:xfrm>
              <a:off x="4745088" y="2545532"/>
              <a:ext cx="2114937" cy="8972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900"/>
                <a:buFont typeface="Arial"/>
                <a:buNone/>
              </a:pPr>
              <a:r>
                <a:rPr lang="en-US" sz="19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Streaming Data Management. </a:t>
              </a: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p25"/>
          <p:cNvSpPr txBox="1"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 sz="3600"/>
              <a:t>Day 3-Outcome</a:t>
            </a:r>
            <a:endParaRPr/>
          </a:p>
        </p:txBody>
      </p:sp>
      <p:sp>
        <p:nvSpPr>
          <p:cNvPr id="233" name="Google Shape;233;p25"/>
          <p:cNvSpPr/>
          <p:nvPr/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2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p25"/>
          <p:cNvSpPr/>
          <p:nvPr/>
        </p:nvSpPr>
        <p:spPr>
          <a:xfrm rot="-54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2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p25"/>
          <p:cNvSpPr/>
          <p:nvPr/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2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p25"/>
          <p:cNvSpPr/>
          <p:nvPr/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2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37" name="Google Shape;237;p25"/>
          <p:cNvGrpSpPr/>
          <p:nvPr/>
        </p:nvGrpSpPr>
        <p:grpSpPr>
          <a:xfrm>
            <a:off x="843334" y="2178006"/>
            <a:ext cx="10155153" cy="3647133"/>
            <a:chOff x="5134" y="352381"/>
            <a:chExt cx="10155153" cy="3647133"/>
          </a:xfrm>
        </p:grpSpPr>
        <p:sp>
          <p:nvSpPr>
            <p:cNvPr id="238" name="Google Shape;238;p25"/>
            <p:cNvSpPr/>
            <p:nvPr/>
          </p:nvSpPr>
          <p:spPr>
            <a:xfrm>
              <a:off x="1756023" y="1109475"/>
              <a:ext cx="1400710" cy="71"/>
            </a:xfrm>
            <a:prstGeom prst="rect">
              <a:avLst/>
            </a:prstGeom>
            <a:solidFill>
              <a:srgbClr val="F7D5CB">
                <a:alpha val="89803"/>
              </a:srgbClr>
            </a:solidFill>
            <a:ln w="12700" cap="flat" cmpd="sng">
              <a:solidFill>
                <a:srgbClr val="F7D5CB">
                  <a:alpha val="89803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25"/>
            <p:cNvSpPr/>
            <p:nvPr/>
          </p:nvSpPr>
          <p:spPr>
            <a:xfrm>
              <a:off x="3240776" y="991851"/>
              <a:ext cx="161081" cy="302330"/>
            </a:xfrm>
            <a:prstGeom prst="chevron">
              <a:avLst>
                <a:gd name="adj" fmla="val 90000"/>
              </a:avLst>
            </a:prstGeom>
            <a:solidFill>
              <a:srgbClr val="E0E0E0">
                <a:alpha val="89803"/>
              </a:srgbClr>
            </a:solidFill>
            <a:ln w="12700" cap="flat" cmpd="sng">
              <a:solidFill>
                <a:srgbClr val="E0E0E0">
                  <a:alpha val="89803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25"/>
            <p:cNvSpPr/>
            <p:nvPr/>
          </p:nvSpPr>
          <p:spPr>
            <a:xfrm>
              <a:off x="824550" y="353127"/>
              <a:ext cx="1512767" cy="1512767"/>
            </a:xfrm>
            <a:prstGeom prst="ellipse">
              <a:avLst/>
            </a:prstGeom>
            <a:solidFill>
              <a:schemeClr val="accent2"/>
            </a:solidFill>
            <a:ln w="12700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25"/>
            <p:cNvSpPr txBox="1"/>
            <p:nvPr/>
          </p:nvSpPr>
          <p:spPr>
            <a:xfrm>
              <a:off x="1046090" y="574667"/>
              <a:ext cx="1069687" cy="10696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8700" tIns="58700" rIns="58700" bIns="587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6000"/>
                <a:buFont typeface="Arial"/>
                <a:buNone/>
              </a:pPr>
              <a:r>
                <a:rPr lang="en-US" sz="6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/>
            </a:p>
          </p:txBody>
        </p:sp>
        <p:sp>
          <p:nvSpPr>
            <p:cNvPr id="242" name="Google Shape;242;p25"/>
            <p:cNvSpPr/>
            <p:nvPr/>
          </p:nvSpPr>
          <p:spPr>
            <a:xfrm>
              <a:off x="5134" y="2032676"/>
              <a:ext cx="3151599" cy="1965600"/>
            </a:xfrm>
            <a:prstGeom prst="upArrowCallout">
              <a:avLst>
                <a:gd name="adj1" fmla="val 50000"/>
                <a:gd name="adj2" fmla="val 20000"/>
                <a:gd name="adj3" fmla="val 20000"/>
                <a:gd name="adj4" fmla="val 100000"/>
              </a:avLst>
            </a:prstGeom>
            <a:solidFill>
              <a:srgbClr val="FFE8CA">
                <a:alpha val="89803"/>
              </a:srgbClr>
            </a:solidFill>
            <a:ln w="12700" cap="flat" cmpd="sng">
              <a:solidFill>
                <a:srgbClr val="FFE8CA">
                  <a:alpha val="89803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25"/>
            <p:cNvSpPr txBox="1"/>
            <p:nvPr/>
          </p:nvSpPr>
          <p:spPr>
            <a:xfrm>
              <a:off x="5134" y="2425796"/>
              <a:ext cx="3151599" cy="15724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48600" tIns="165100" rIns="248600" bIns="16510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rPr lang="en-US"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Execute code-free transformations at scale with Azure Synapse Pipelines</a:t>
              </a:r>
              <a:endParaRPr/>
            </a:p>
          </p:txBody>
        </p:sp>
        <p:sp>
          <p:nvSpPr>
            <p:cNvPr id="244" name="Google Shape;244;p25"/>
            <p:cNvSpPr/>
            <p:nvPr/>
          </p:nvSpPr>
          <p:spPr>
            <a:xfrm>
              <a:off x="3506911" y="1110033"/>
              <a:ext cx="3151599" cy="72"/>
            </a:xfrm>
            <a:prstGeom prst="rect">
              <a:avLst/>
            </a:prstGeom>
            <a:solidFill>
              <a:srgbClr val="CFDEEF">
                <a:alpha val="89803"/>
              </a:srgbClr>
            </a:solidFill>
            <a:ln w="12700" cap="flat" cmpd="sng">
              <a:solidFill>
                <a:srgbClr val="CFDEEF">
                  <a:alpha val="89803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25"/>
            <p:cNvSpPr/>
            <p:nvPr/>
          </p:nvSpPr>
          <p:spPr>
            <a:xfrm>
              <a:off x="6742553" y="992322"/>
              <a:ext cx="161081" cy="302776"/>
            </a:xfrm>
            <a:prstGeom prst="chevron">
              <a:avLst>
                <a:gd name="adj" fmla="val 90000"/>
              </a:avLst>
            </a:prstGeom>
            <a:solidFill>
              <a:srgbClr val="D4E2CE">
                <a:alpha val="89803"/>
              </a:srgbClr>
            </a:solidFill>
            <a:ln w="12700" cap="flat" cmpd="sng">
              <a:solidFill>
                <a:srgbClr val="D4E2CE">
                  <a:alpha val="89803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25"/>
            <p:cNvSpPr/>
            <p:nvPr/>
          </p:nvSpPr>
          <p:spPr>
            <a:xfrm>
              <a:off x="4325770" y="353128"/>
              <a:ext cx="1513881" cy="1513881"/>
            </a:xfrm>
            <a:prstGeom prst="ellipse">
              <a:avLst/>
            </a:prstGeom>
            <a:solidFill>
              <a:schemeClr val="accent3"/>
            </a:solidFill>
            <a:ln w="12700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25"/>
            <p:cNvSpPr txBox="1"/>
            <p:nvPr/>
          </p:nvSpPr>
          <p:spPr>
            <a:xfrm>
              <a:off x="4547473" y="574831"/>
              <a:ext cx="1070475" cy="10704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8725" tIns="58725" rIns="58725" bIns="587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6000"/>
                <a:buFont typeface="Arial"/>
                <a:buNone/>
              </a:pPr>
              <a:r>
                <a:rPr lang="en-US" sz="6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2</a:t>
              </a:r>
              <a:endParaRPr/>
            </a:p>
          </p:txBody>
        </p:sp>
        <p:sp>
          <p:nvSpPr>
            <p:cNvPr id="248" name="Google Shape;248;p25"/>
            <p:cNvSpPr/>
            <p:nvPr/>
          </p:nvSpPr>
          <p:spPr>
            <a:xfrm>
              <a:off x="3506911" y="2033914"/>
              <a:ext cx="3151599" cy="1965600"/>
            </a:xfrm>
            <a:prstGeom prst="upArrowCallout">
              <a:avLst>
                <a:gd name="adj1" fmla="val 50000"/>
                <a:gd name="adj2" fmla="val 20000"/>
                <a:gd name="adj3" fmla="val 20000"/>
                <a:gd name="adj4" fmla="val 100000"/>
              </a:avLst>
            </a:prstGeom>
            <a:solidFill>
              <a:srgbClr val="F7D5CB">
                <a:alpha val="89803"/>
              </a:srgbClr>
            </a:solidFill>
            <a:ln w="12700" cap="flat" cmpd="sng">
              <a:solidFill>
                <a:srgbClr val="F7D5CB">
                  <a:alpha val="89803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25"/>
            <p:cNvSpPr txBox="1"/>
            <p:nvPr/>
          </p:nvSpPr>
          <p:spPr>
            <a:xfrm>
              <a:off x="3506911" y="2427034"/>
              <a:ext cx="3151599" cy="15724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48600" tIns="165100" rIns="248600" bIns="16510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500"/>
                <a:buFont typeface="Arial"/>
                <a:buNone/>
              </a:pPr>
              <a:r>
                <a:rPr lang="en-US" sz="25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Create data pipeline to import poorly formatted CSV files</a:t>
              </a:r>
              <a:endParaRPr/>
            </a:p>
          </p:txBody>
        </p:sp>
        <p:sp>
          <p:nvSpPr>
            <p:cNvPr id="250" name="Google Shape;250;p25"/>
            <p:cNvSpPr/>
            <p:nvPr/>
          </p:nvSpPr>
          <p:spPr>
            <a:xfrm>
              <a:off x="7008688" y="1110033"/>
              <a:ext cx="1575799" cy="72"/>
            </a:xfrm>
            <a:prstGeom prst="rect">
              <a:avLst/>
            </a:prstGeom>
            <a:solidFill>
              <a:srgbClr val="E0E0E0">
                <a:alpha val="89803"/>
              </a:srgbClr>
            </a:solidFill>
            <a:ln w="12700" cap="flat" cmpd="sng">
              <a:solidFill>
                <a:srgbClr val="E0E0E0">
                  <a:alpha val="89803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25"/>
            <p:cNvSpPr/>
            <p:nvPr/>
          </p:nvSpPr>
          <p:spPr>
            <a:xfrm>
              <a:off x="7826800" y="352381"/>
              <a:ext cx="1515374" cy="1515374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25"/>
            <p:cNvSpPr txBox="1"/>
            <p:nvPr/>
          </p:nvSpPr>
          <p:spPr>
            <a:xfrm>
              <a:off x="8048721" y="574302"/>
              <a:ext cx="1071532" cy="10715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8800" tIns="58800" rIns="58800" bIns="588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6000"/>
                <a:buFont typeface="Arial"/>
                <a:buNone/>
              </a:pPr>
              <a:r>
                <a:rPr lang="en-US" sz="6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3</a:t>
              </a:r>
              <a:endParaRPr/>
            </a:p>
          </p:txBody>
        </p:sp>
        <p:sp>
          <p:nvSpPr>
            <p:cNvPr id="253" name="Google Shape;253;p25"/>
            <p:cNvSpPr/>
            <p:nvPr/>
          </p:nvSpPr>
          <p:spPr>
            <a:xfrm>
              <a:off x="7008688" y="2033914"/>
              <a:ext cx="3151599" cy="1965600"/>
            </a:xfrm>
            <a:prstGeom prst="upArrowCallout">
              <a:avLst>
                <a:gd name="adj1" fmla="val 50000"/>
                <a:gd name="adj2" fmla="val 20000"/>
                <a:gd name="adj3" fmla="val 20000"/>
                <a:gd name="adj4" fmla="val 100000"/>
              </a:avLst>
            </a:prstGeom>
            <a:solidFill>
              <a:srgbClr val="CFDEEF">
                <a:alpha val="89803"/>
              </a:srgbClr>
            </a:solidFill>
            <a:ln w="12700" cap="flat" cmpd="sng">
              <a:solidFill>
                <a:srgbClr val="CFDEEF">
                  <a:alpha val="89803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25"/>
            <p:cNvSpPr txBox="1"/>
            <p:nvPr/>
          </p:nvSpPr>
          <p:spPr>
            <a:xfrm>
              <a:off x="7008688" y="2427034"/>
              <a:ext cx="3151599" cy="15724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48600" tIns="165100" rIns="248600" bIns="16510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500"/>
                <a:buFont typeface="Arial"/>
                <a:buNone/>
              </a:pPr>
              <a:r>
                <a:rPr lang="en-US" sz="25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Create Mapping Data Flows</a:t>
              </a:r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6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p26"/>
          <p:cNvSpPr txBox="1">
            <a:spLocks noGrp="1"/>
          </p:cNvSpPr>
          <p:nvPr>
            <p:ph type="title"/>
          </p:nvPr>
        </p:nvSpPr>
        <p:spPr>
          <a:xfrm>
            <a:off x="635000" y="640823"/>
            <a:ext cx="3418659" cy="55831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None/>
            </a:pPr>
            <a:r>
              <a:rPr lang="en-US" sz="5400"/>
              <a:t>Day 4-Outcome</a:t>
            </a:r>
            <a:endParaRPr/>
          </a:p>
        </p:txBody>
      </p:sp>
      <p:sp>
        <p:nvSpPr>
          <p:cNvPr id="261" name="Google Shape;261;p26"/>
          <p:cNvSpPr/>
          <p:nvPr/>
        </p:nvSpPr>
        <p:spPr>
          <a:xfrm rot="5400000">
            <a:off x="1627450" y="3462719"/>
            <a:ext cx="5410200" cy="18288"/>
          </a:xfrm>
          <a:custGeom>
            <a:avLst/>
            <a:gdLst/>
            <a:ahLst/>
            <a:cxnLst/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62" name="Google Shape;262;p26"/>
          <p:cNvGrpSpPr/>
          <p:nvPr/>
        </p:nvGrpSpPr>
        <p:grpSpPr>
          <a:xfrm>
            <a:off x="4648018" y="643525"/>
            <a:ext cx="6900512" cy="5530734"/>
            <a:chOff x="0" y="2703"/>
            <a:chExt cx="6900512" cy="5530734"/>
          </a:xfrm>
        </p:grpSpPr>
        <p:cxnSp>
          <p:nvCxnSpPr>
            <p:cNvPr id="263" name="Google Shape;263;p26"/>
            <p:cNvCxnSpPr/>
            <p:nvPr/>
          </p:nvCxnSpPr>
          <p:spPr>
            <a:xfrm>
              <a:off x="0" y="2703"/>
              <a:ext cx="6900512" cy="0"/>
            </a:xfrm>
            <a:prstGeom prst="straightConnector1">
              <a:avLst/>
            </a:prstGeom>
            <a:solidFill>
              <a:schemeClr val="accent2"/>
            </a:solidFill>
            <a:ln w="12700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264" name="Google Shape;264;p26"/>
            <p:cNvSpPr/>
            <p:nvPr/>
          </p:nvSpPr>
          <p:spPr>
            <a:xfrm>
              <a:off x="0" y="2703"/>
              <a:ext cx="6900512" cy="92178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26"/>
            <p:cNvSpPr txBox="1"/>
            <p:nvPr/>
          </p:nvSpPr>
          <p:spPr>
            <a:xfrm>
              <a:off x="0" y="2703"/>
              <a:ext cx="6900512" cy="92178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250" tIns="95250" rIns="95250" bIns="9525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500"/>
                <a:buFont typeface="Arial"/>
                <a:buNone/>
              </a:pPr>
              <a:r>
                <a:rPr lang="en-US" sz="25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Data movement in Azure Synapse Pipelines</a:t>
              </a:r>
              <a:endParaRPr/>
            </a:p>
          </p:txBody>
        </p:sp>
        <p:cxnSp>
          <p:nvCxnSpPr>
            <p:cNvPr id="266" name="Google Shape;266;p26"/>
            <p:cNvCxnSpPr/>
            <p:nvPr/>
          </p:nvCxnSpPr>
          <p:spPr>
            <a:xfrm>
              <a:off x="0" y="924492"/>
              <a:ext cx="6900512" cy="0"/>
            </a:xfrm>
            <a:prstGeom prst="straightConnector1">
              <a:avLst/>
            </a:prstGeom>
            <a:solidFill>
              <a:schemeClr val="accent3"/>
            </a:solidFill>
            <a:ln w="12700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267" name="Google Shape;267;p26"/>
            <p:cNvSpPr/>
            <p:nvPr/>
          </p:nvSpPr>
          <p:spPr>
            <a:xfrm>
              <a:off x="0" y="924492"/>
              <a:ext cx="6900512" cy="92178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26"/>
            <p:cNvSpPr txBox="1"/>
            <p:nvPr/>
          </p:nvSpPr>
          <p:spPr>
            <a:xfrm>
              <a:off x="0" y="924492"/>
              <a:ext cx="6900512" cy="92178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250" tIns="95250" rIns="95250" bIns="9525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500"/>
                <a:buFont typeface="Arial"/>
                <a:buNone/>
              </a:pPr>
              <a:r>
                <a:rPr lang="en-US" sz="25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Transformation in Azure Synapse Pipelines</a:t>
              </a:r>
              <a:endParaRPr/>
            </a:p>
          </p:txBody>
        </p:sp>
        <p:cxnSp>
          <p:nvCxnSpPr>
            <p:cNvPr id="269" name="Google Shape;269;p26"/>
            <p:cNvCxnSpPr/>
            <p:nvPr/>
          </p:nvCxnSpPr>
          <p:spPr>
            <a:xfrm>
              <a:off x="0" y="1846281"/>
              <a:ext cx="6900512" cy="0"/>
            </a:xfrm>
            <a:prstGeom prst="straightConnector1">
              <a:avLst/>
            </a:prstGeom>
            <a:solidFill>
              <a:schemeClr val="accent4"/>
            </a:solidFill>
            <a:ln w="12700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270" name="Google Shape;270;p26"/>
            <p:cNvSpPr/>
            <p:nvPr/>
          </p:nvSpPr>
          <p:spPr>
            <a:xfrm>
              <a:off x="0" y="1846281"/>
              <a:ext cx="6900512" cy="92178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26"/>
            <p:cNvSpPr txBox="1"/>
            <p:nvPr/>
          </p:nvSpPr>
          <p:spPr>
            <a:xfrm>
              <a:off x="0" y="1846281"/>
              <a:ext cx="6900512" cy="92178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250" tIns="95250" rIns="95250" bIns="9525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500"/>
                <a:buFont typeface="Arial"/>
                <a:buNone/>
              </a:pPr>
              <a:r>
                <a:rPr lang="en-US" sz="25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Integrate a Synapse workspace and Power BI</a:t>
              </a:r>
              <a:endParaRPr/>
            </a:p>
          </p:txBody>
        </p:sp>
        <p:cxnSp>
          <p:nvCxnSpPr>
            <p:cNvPr id="272" name="Google Shape;272;p26"/>
            <p:cNvCxnSpPr/>
            <p:nvPr/>
          </p:nvCxnSpPr>
          <p:spPr>
            <a:xfrm>
              <a:off x="0" y="2768070"/>
              <a:ext cx="6900512" cy="0"/>
            </a:xfrm>
            <a:prstGeom prst="straightConnector1">
              <a:avLst/>
            </a:prstGeom>
            <a:solidFill>
              <a:srgbClr val="599BD5"/>
            </a:solidFill>
            <a:ln w="12700" cap="flat" cmpd="sng">
              <a:solidFill>
                <a:srgbClr val="599BD5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273" name="Google Shape;273;p26"/>
            <p:cNvSpPr/>
            <p:nvPr/>
          </p:nvSpPr>
          <p:spPr>
            <a:xfrm>
              <a:off x="0" y="2768070"/>
              <a:ext cx="6900512" cy="92178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26"/>
            <p:cNvSpPr txBox="1"/>
            <p:nvPr/>
          </p:nvSpPr>
          <p:spPr>
            <a:xfrm>
              <a:off x="0" y="2768070"/>
              <a:ext cx="6900512" cy="92178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250" tIns="95250" rIns="95250" bIns="9525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500"/>
                <a:buFont typeface="Arial"/>
                <a:buNone/>
              </a:pPr>
              <a:r>
                <a:rPr lang="en-US" sz="25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Optimize integration with Power BI</a:t>
              </a:r>
              <a:endParaRPr/>
            </a:p>
          </p:txBody>
        </p:sp>
        <p:cxnSp>
          <p:nvCxnSpPr>
            <p:cNvPr id="275" name="Google Shape;275;p26"/>
            <p:cNvCxnSpPr/>
            <p:nvPr/>
          </p:nvCxnSpPr>
          <p:spPr>
            <a:xfrm>
              <a:off x="0" y="3689859"/>
              <a:ext cx="6900512" cy="0"/>
            </a:xfrm>
            <a:prstGeom prst="straightConnector1">
              <a:avLst/>
            </a:prstGeom>
            <a:solidFill>
              <a:schemeClr val="accent6"/>
            </a:solidFill>
            <a:ln w="12700" cap="flat" cmpd="sng">
              <a:solidFill>
                <a:schemeClr val="accent6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276" name="Google Shape;276;p26"/>
            <p:cNvSpPr/>
            <p:nvPr/>
          </p:nvSpPr>
          <p:spPr>
            <a:xfrm>
              <a:off x="0" y="3689859"/>
              <a:ext cx="6900512" cy="92178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26"/>
            <p:cNvSpPr txBox="1"/>
            <p:nvPr/>
          </p:nvSpPr>
          <p:spPr>
            <a:xfrm>
              <a:off x="0" y="3689859"/>
              <a:ext cx="6900512" cy="92178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250" tIns="95250" rIns="95250" bIns="9525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500"/>
                <a:buFont typeface="Arial"/>
                <a:buNone/>
              </a:pPr>
              <a:r>
                <a:rPr lang="en-US" sz="25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Improve query performance</a:t>
              </a:r>
              <a:endParaRPr/>
            </a:p>
          </p:txBody>
        </p:sp>
        <p:cxnSp>
          <p:nvCxnSpPr>
            <p:cNvPr id="278" name="Google Shape;278;p26"/>
            <p:cNvCxnSpPr/>
            <p:nvPr/>
          </p:nvCxnSpPr>
          <p:spPr>
            <a:xfrm>
              <a:off x="0" y="4611648"/>
              <a:ext cx="6900512" cy="0"/>
            </a:xfrm>
            <a:prstGeom prst="straightConnector1">
              <a:avLst/>
            </a:prstGeom>
            <a:solidFill>
              <a:schemeClr val="accent2"/>
            </a:solidFill>
            <a:ln w="12700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279" name="Google Shape;279;p26"/>
            <p:cNvSpPr/>
            <p:nvPr/>
          </p:nvSpPr>
          <p:spPr>
            <a:xfrm>
              <a:off x="0" y="4611648"/>
              <a:ext cx="6900512" cy="92178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26"/>
            <p:cNvSpPr txBox="1"/>
            <p:nvPr/>
          </p:nvSpPr>
          <p:spPr>
            <a:xfrm>
              <a:off x="0" y="4611648"/>
              <a:ext cx="6900512" cy="92178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250" tIns="95250" rIns="95250" bIns="9525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500"/>
                <a:buFont typeface="Arial"/>
                <a:buNone/>
              </a:pPr>
              <a:r>
                <a:rPr lang="en-US" sz="25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Visualize data with SQL serverless and create a Power BI report</a:t>
              </a: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5136</Words>
  <Application>Microsoft Macintosh PowerPoint</Application>
  <PresentationFormat>Widescreen</PresentationFormat>
  <Paragraphs>851</Paragraphs>
  <Slides>56</Slides>
  <Notes>53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56</vt:i4>
      </vt:variant>
    </vt:vector>
  </HeadingPairs>
  <TitlesOfParts>
    <vt:vector size="64" baseType="lpstr">
      <vt:lpstr>Impact</vt:lpstr>
      <vt:lpstr>Noto Sans Symbols</vt:lpstr>
      <vt:lpstr>Times New Roman</vt:lpstr>
      <vt:lpstr>Quattrocento Sans</vt:lpstr>
      <vt:lpstr>Calibri</vt:lpstr>
      <vt:lpstr>Arial</vt:lpstr>
      <vt:lpstr>Office Theme</vt:lpstr>
      <vt:lpstr>Office Theme</vt:lpstr>
      <vt:lpstr>Modern Data Estate &amp; Advanced Analytics   </vt:lpstr>
      <vt:lpstr>PowerPoint Presentation</vt:lpstr>
      <vt:lpstr>PowerPoint Presentation</vt:lpstr>
      <vt:lpstr>What we will learn</vt:lpstr>
      <vt:lpstr>To be more specific</vt:lpstr>
      <vt:lpstr>Day 1 - Outcome </vt:lpstr>
      <vt:lpstr>Day 2 - Outcome</vt:lpstr>
      <vt:lpstr>Day 3-Outcome</vt:lpstr>
      <vt:lpstr>Day 4-Outcome</vt:lpstr>
      <vt:lpstr>Day 5- Outcome</vt:lpstr>
      <vt:lpstr>Overview</vt:lpstr>
      <vt:lpstr>Day 1 - Outcome </vt:lpstr>
      <vt:lpstr>PowerPoint Presentation</vt:lpstr>
      <vt:lpstr>PowerPoint Presentation</vt:lpstr>
      <vt:lpstr>PowerPoint Presentation</vt:lpstr>
      <vt:lpstr>I tried to understand the modern data warehouse on my own…</vt:lpstr>
      <vt:lpstr>PowerPoint Presentation</vt:lpstr>
      <vt:lpstr>Questions to ask customer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Azure Data Lake Storage Gen 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BI &amp; Analytics Decision Tree</vt:lpstr>
      <vt:lpstr>PowerPoint Presentation</vt:lpstr>
      <vt:lpstr>PowerPoint Presentation</vt:lpstr>
      <vt:lpstr>Microsoft data platform solutions</vt:lpstr>
      <vt:lpstr>Architecture Patterns</vt:lpstr>
      <vt:lpstr>C L O U D</vt:lpstr>
      <vt:lpstr>M O D E R N</vt:lpstr>
      <vt:lpstr>A D V A N C E D A N A L Y T I C S O N B I G D A T A</vt:lpstr>
      <vt:lpstr>R E A L</vt:lpstr>
      <vt:lpstr>D A T A</vt:lpstr>
      <vt:lpstr>H U B &amp; S P O K E A R C H I T E C T U R E F O R B I</vt:lpstr>
      <vt:lpstr>A U T O</vt:lpstr>
      <vt:lpstr>D A T A</vt:lpstr>
      <vt:lpstr>PowerPoint Presentation</vt:lpstr>
      <vt:lpstr>Serverless SQL Pool</vt:lpstr>
      <vt:lpstr>Serverless SQL – Querying on storage</vt:lpstr>
      <vt:lpstr>Serverless SQL – Querying CSV File</vt:lpstr>
      <vt:lpstr>Serverless SQL – Querying folders</vt:lpstr>
      <vt:lpstr>Serverless SQL – Querying specific files</vt:lpstr>
      <vt:lpstr>Serverless SQL – Querying specific files</vt:lpstr>
      <vt:lpstr>Serverless SQL – Querying Parquet files</vt:lpstr>
      <vt:lpstr>Serverless SQL – Querying JSON files</vt:lpstr>
      <vt:lpstr>Serverless SQL – Querying JSON files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Modern Data Estate &amp; Advanced Analytics   </dc:title>
  <cp:lastModifiedBy>Sashank Pappu</cp:lastModifiedBy>
  <cp:revision>84</cp:revision>
  <dcterms:modified xsi:type="dcterms:W3CDTF">2021-08-08T16:58:21Z</dcterms:modified>
</cp:coreProperties>
</file>